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Ants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20980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insects.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048000" y="5638800"/>
            <a:ext cx="278909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 legs.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l</a:t>
            </a:r>
            <a:r>
              <a:rPr lang="en-US" sz="3600" dirty="0" smtClean="0"/>
              <a:t>ay eggs.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955943"/>
              </p:ext>
            </p:extLst>
          </p:nvPr>
        </p:nvGraphicFramePr>
        <p:xfrm>
          <a:off x="381000" y="3048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35814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Ants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insects.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200"/>
            <a:ext cx="1728720" cy="791162"/>
          </a:xfrm>
          <a:prstGeom prst="rect">
            <a:avLst/>
          </a:prstGeom>
        </p:spPr>
      </p:pic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267083"/>
              </p:ext>
            </p:extLst>
          </p:nvPr>
        </p:nvGraphicFramePr>
        <p:xfrm>
          <a:off x="381000" y="21336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35814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Ants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insects.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612969"/>
              </p:ext>
            </p:extLst>
          </p:nvPr>
        </p:nvGraphicFramePr>
        <p:xfrm>
          <a:off x="304800" y="38100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35814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Ants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insects.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801170"/>
              </p:ext>
            </p:extLst>
          </p:nvPr>
        </p:nvGraphicFramePr>
        <p:xfrm>
          <a:off x="304800" y="54102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35814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Ants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insects.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396" y="5562600"/>
            <a:ext cx="1728720" cy="7911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05" y="3962400"/>
            <a:ext cx="1728720" cy="7911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286000"/>
            <a:ext cx="1728720" cy="7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165174"/>
            <a:ext cx="2902619" cy="132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48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124</cp:revision>
  <cp:lastPrinted>2013-02-05T11:25:37Z</cp:lastPrinted>
  <dcterms:created xsi:type="dcterms:W3CDTF">2012-09-19T00:15:16Z</dcterms:created>
  <dcterms:modified xsi:type="dcterms:W3CDTF">2013-03-29T17:03:02Z</dcterms:modified>
</cp:coreProperties>
</file>