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4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6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0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9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1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97932"/>
            <a:ext cx="1371600" cy="819706"/>
          </a:xfrm>
        </p:spPr>
        <p:txBody>
          <a:bodyPr/>
          <a:lstStyle/>
          <a:p>
            <a:r>
              <a:rPr lang="en-US" sz="3200" b="1" u="sng" dirty="0" smtClean="0"/>
              <a:t>Ants 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746" y="762001"/>
            <a:ext cx="2250764" cy="2029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214745"/>
            <a:ext cx="8186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 </a:t>
            </a:r>
            <a:r>
              <a:rPr lang="en-US" dirty="0" smtClean="0"/>
              <a:t>______________________________________  Date:  ___________________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7864" y="1458496"/>
            <a:ext cx="5753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Ants are insects.  </a:t>
            </a:r>
            <a:endParaRPr lang="en-US" dirty="0" smtClean="0"/>
          </a:p>
          <a:p>
            <a:pPr algn="ctr"/>
            <a:r>
              <a:rPr lang="en-US" dirty="0" smtClean="0"/>
              <a:t>Ants</a:t>
            </a:r>
            <a:r>
              <a:rPr lang="en-US" dirty="0" smtClean="0"/>
              <a:t> </a:t>
            </a:r>
            <a:r>
              <a:rPr lang="en-US" dirty="0" smtClean="0"/>
              <a:t>are </a:t>
            </a:r>
            <a:r>
              <a:rPr lang="en-US" dirty="0" smtClean="0"/>
              <a:t>omnivores</a:t>
            </a:r>
            <a:r>
              <a:rPr lang="en-US" dirty="0" smtClean="0"/>
              <a:t>.  They eat plants and animals.</a:t>
            </a:r>
          </a:p>
          <a:p>
            <a:pPr algn="ctr"/>
            <a:r>
              <a:rPr lang="en-US" dirty="0" smtClean="0"/>
              <a:t>Ants have 2 antennae, 6 legs, and 3 body parts.</a:t>
            </a:r>
            <a:endParaRPr lang="en-US" dirty="0" smtClean="0"/>
          </a:p>
          <a:p>
            <a:pPr algn="ctr"/>
            <a:r>
              <a:rPr lang="en-US" dirty="0" smtClean="0"/>
              <a:t>Ants live in a colony. 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9601" y="2895600"/>
            <a:ext cx="81867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What are </a:t>
            </a:r>
            <a:r>
              <a:rPr lang="en-US" b="1" dirty="0" smtClean="0"/>
              <a:t>ants</a:t>
            </a:r>
            <a:r>
              <a:rPr lang="en-US" b="1" dirty="0" smtClean="0"/>
              <a:t>?</a:t>
            </a:r>
            <a:endParaRPr lang="en-US" b="1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b="1" dirty="0" smtClean="0"/>
              <a:t>What do </a:t>
            </a:r>
            <a:r>
              <a:rPr lang="en-US" b="1" dirty="0" smtClean="0"/>
              <a:t>ant</a:t>
            </a:r>
            <a:r>
              <a:rPr lang="en-US" b="1" dirty="0" smtClean="0"/>
              <a:t>s </a:t>
            </a:r>
            <a:r>
              <a:rPr lang="en-US" b="1" dirty="0" smtClean="0"/>
              <a:t>eat?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b="1" dirty="0" smtClean="0"/>
              <a:t>Where </a:t>
            </a:r>
            <a:r>
              <a:rPr lang="en-US" b="1" smtClean="0"/>
              <a:t>do </a:t>
            </a:r>
            <a:r>
              <a:rPr lang="en-US" b="1" smtClean="0"/>
              <a:t>ant</a:t>
            </a:r>
            <a:r>
              <a:rPr lang="en-US" b="1" smtClean="0"/>
              <a:t>s </a:t>
            </a:r>
            <a:r>
              <a:rPr lang="en-US" b="1" dirty="0" smtClean="0"/>
              <a:t>live?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" y="3276601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4" y="5410201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3" y="4344232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19200" y="762001"/>
            <a:ext cx="1521870" cy="69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3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54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Ants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hoerr</dc:creator>
  <cp:lastModifiedBy>Kimberly hoerr</cp:lastModifiedBy>
  <cp:revision>126</cp:revision>
  <cp:lastPrinted>2013-02-05T11:25:37Z</cp:lastPrinted>
  <dcterms:created xsi:type="dcterms:W3CDTF">2012-09-19T00:15:16Z</dcterms:created>
  <dcterms:modified xsi:type="dcterms:W3CDTF">2013-03-29T16:23:37Z</dcterms:modified>
</cp:coreProperties>
</file>