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54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49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2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8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2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6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02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93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1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8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691" y="177656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Name: _______________________ Date:___________________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159329" y="2374324"/>
            <a:ext cx="1974273" cy="110316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Foxes</a:t>
            </a:r>
            <a:endParaRPr lang="en-US" sz="4000" b="1" dirty="0"/>
          </a:p>
        </p:txBody>
      </p:sp>
      <p:sp>
        <p:nvSpPr>
          <p:cNvPr id="5" name="Rectangle 4"/>
          <p:cNvSpPr/>
          <p:nvPr/>
        </p:nvSpPr>
        <p:spPr>
          <a:xfrm>
            <a:off x="3259283" y="4107873"/>
            <a:ext cx="1676400" cy="685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can</a:t>
            </a:r>
            <a:endParaRPr lang="en-US" sz="3600" b="1" dirty="0"/>
          </a:p>
        </p:txBody>
      </p:sp>
      <p:sp>
        <p:nvSpPr>
          <p:cNvPr id="6" name="Rectangle 5"/>
          <p:cNvSpPr/>
          <p:nvPr/>
        </p:nvSpPr>
        <p:spPr>
          <a:xfrm>
            <a:off x="3551959" y="2618509"/>
            <a:ext cx="16764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have</a:t>
            </a:r>
            <a:endParaRPr lang="en-US" sz="4000" b="1" dirty="0"/>
          </a:p>
        </p:txBody>
      </p:sp>
      <p:sp>
        <p:nvSpPr>
          <p:cNvPr id="7" name="Rectangle 6"/>
          <p:cNvSpPr/>
          <p:nvPr/>
        </p:nvSpPr>
        <p:spPr>
          <a:xfrm>
            <a:off x="3283529" y="1028700"/>
            <a:ext cx="167640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are</a:t>
            </a:r>
            <a:endParaRPr lang="en-US" sz="4000" b="1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700647" y="1650423"/>
            <a:ext cx="1582883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" idx="1"/>
          </p:cNvCxnSpPr>
          <p:nvPr/>
        </p:nvCxnSpPr>
        <p:spPr>
          <a:xfrm>
            <a:off x="1740479" y="3519055"/>
            <a:ext cx="1518804" cy="9317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22" idx="1"/>
          </p:cNvCxnSpPr>
          <p:nvPr/>
        </p:nvCxnSpPr>
        <p:spPr>
          <a:xfrm>
            <a:off x="4949538" y="1307524"/>
            <a:ext cx="1775113" cy="140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6724649" y="1028700"/>
            <a:ext cx="2043547" cy="838200"/>
          </a:xfrm>
          <a:prstGeom prst="roundRect">
            <a:avLst/>
          </a:prstGeom>
          <a:ln w="38100"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23" name="Rounded Rectangle 22"/>
          <p:cNvSpPr/>
          <p:nvPr/>
        </p:nvSpPr>
        <p:spPr>
          <a:xfrm>
            <a:off x="6806044" y="4107873"/>
            <a:ext cx="2043547" cy="838200"/>
          </a:xfrm>
          <a:prstGeom prst="roundRect">
            <a:avLst/>
          </a:prstGeom>
          <a:ln w="38100"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24" name="Rounded Rectangle 23"/>
          <p:cNvSpPr/>
          <p:nvPr/>
        </p:nvSpPr>
        <p:spPr>
          <a:xfrm>
            <a:off x="6868389" y="2618509"/>
            <a:ext cx="2043547" cy="838200"/>
          </a:xfrm>
          <a:prstGeom prst="roundRect">
            <a:avLst/>
          </a:prstGeom>
          <a:ln w="38100"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25" name="Rounded Rectangle 24"/>
          <p:cNvSpPr/>
          <p:nvPr/>
        </p:nvSpPr>
        <p:spPr>
          <a:xfrm>
            <a:off x="685800" y="5638800"/>
            <a:ext cx="2209800" cy="838200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nocturnal.</a:t>
            </a:r>
            <a:endParaRPr lang="en-US" sz="3600" dirty="0"/>
          </a:p>
        </p:txBody>
      </p:sp>
      <p:sp>
        <p:nvSpPr>
          <p:cNvPr id="28" name="Rounded Rectangle 27"/>
          <p:cNvSpPr/>
          <p:nvPr/>
        </p:nvSpPr>
        <p:spPr>
          <a:xfrm>
            <a:off x="3048000" y="5638800"/>
            <a:ext cx="2789093" cy="838200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b</a:t>
            </a:r>
            <a:r>
              <a:rPr lang="en-US" sz="3600" dirty="0" smtClean="0"/>
              <a:t>ushy tails.</a:t>
            </a:r>
            <a:endParaRPr lang="en-US" sz="3600" dirty="0"/>
          </a:p>
        </p:txBody>
      </p:sp>
      <p:sp>
        <p:nvSpPr>
          <p:cNvPr id="29" name="Rounded Rectangle 28"/>
          <p:cNvSpPr/>
          <p:nvPr/>
        </p:nvSpPr>
        <p:spPr>
          <a:xfrm>
            <a:off x="6048375" y="5638800"/>
            <a:ext cx="2319772" cy="838200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smtClean="0"/>
              <a:t>dig.</a:t>
            </a:r>
            <a:endParaRPr lang="en-US" sz="36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133601" y="3037609"/>
            <a:ext cx="138891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6" idx="3"/>
          </p:cNvCxnSpPr>
          <p:nvPr/>
        </p:nvCxnSpPr>
        <p:spPr>
          <a:xfrm>
            <a:off x="5228359" y="2961410"/>
            <a:ext cx="1640031" cy="588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3" idx="1"/>
          </p:cNvCxnSpPr>
          <p:nvPr/>
        </p:nvCxnSpPr>
        <p:spPr>
          <a:xfrm>
            <a:off x="4959929" y="4526973"/>
            <a:ext cx="184611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1055" y="4953001"/>
            <a:ext cx="8246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___________________________Word Bank__________________________________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19850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5476384"/>
              </p:ext>
            </p:extLst>
          </p:nvPr>
        </p:nvGraphicFramePr>
        <p:xfrm>
          <a:off x="457200" y="1904999"/>
          <a:ext cx="8305800" cy="14821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3124200"/>
                <a:gridCol w="2667000"/>
                <a:gridCol w="1371600"/>
              </a:tblGrid>
              <a:tr h="1482109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latin typeface="Comic Sans MS" pitchFamily="66" charset="0"/>
                        </a:rPr>
                        <a:t>is</a:t>
                      </a:r>
                      <a:endParaRPr lang="en-US" sz="6000" dirty="0">
                        <a:latin typeface="Comic Sans MS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omic Sans MS" pitchFamily="66" charset="0"/>
                        </a:rPr>
                        <a:t>This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Comic Sans MS" pitchFamily="66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Comic Sans MS" pitchFamily="66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Comic Sans MS" pitchFamily="66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omic Sans MS" pitchFamily="66" charset="0"/>
                        </a:rPr>
                        <a:t>fox.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omic Sans MS" pitchFamily="66" charset="0"/>
                        </a:rPr>
                        <a:t>a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457201"/>
            <a:ext cx="1752600" cy="9178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977725"/>
            <a:ext cx="1752600" cy="917875"/>
          </a:xfrm>
          <a:prstGeom prst="rect">
            <a:avLst/>
          </a:prstGeom>
        </p:spPr>
      </p:pic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4297341"/>
              </p:ext>
            </p:extLst>
          </p:nvPr>
        </p:nvGraphicFramePr>
        <p:xfrm>
          <a:off x="533400" y="381000"/>
          <a:ext cx="8305800" cy="1447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2971800"/>
                <a:gridCol w="2819400"/>
                <a:gridCol w="1371600"/>
              </a:tblGrid>
              <a:tr h="1447800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latin typeface="Comic Sans MS" pitchFamily="66" charset="0"/>
                        </a:rPr>
                        <a:t>is</a:t>
                      </a:r>
                      <a:endParaRPr lang="en-US" sz="6000" dirty="0">
                        <a:latin typeface="Comic Sans MS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omic Sans MS" pitchFamily="66" charset="0"/>
                        </a:rPr>
                        <a:t>This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Comic Sans MS" pitchFamily="66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Comic Sans MS" pitchFamily="66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Comic Sans MS" pitchFamily="66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omic Sans MS" pitchFamily="66" charset="0"/>
                        </a:rPr>
                        <a:t>fox.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omic Sans MS" pitchFamily="66" charset="0"/>
                        </a:rPr>
                        <a:t>a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3837382"/>
              </p:ext>
            </p:extLst>
          </p:nvPr>
        </p:nvGraphicFramePr>
        <p:xfrm>
          <a:off x="533400" y="3505200"/>
          <a:ext cx="8305800" cy="131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3200400"/>
                <a:gridCol w="2590800"/>
                <a:gridCol w="1371600"/>
              </a:tblGrid>
              <a:tr h="1295400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latin typeface="Comic Sans MS" pitchFamily="66" charset="0"/>
                        </a:rPr>
                        <a:t>is</a:t>
                      </a:r>
                      <a:endParaRPr lang="en-US" sz="6000" dirty="0">
                        <a:latin typeface="Comic Sans MS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omic Sans MS" pitchFamily="66" charset="0"/>
                        </a:rPr>
                        <a:t>This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Comic Sans MS" pitchFamily="66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Comic Sans MS" pitchFamily="66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Comic Sans MS" pitchFamily="66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omic Sans MS" pitchFamily="66" charset="0"/>
                        </a:rPr>
                        <a:t>fox.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omic Sans MS" pitchFamily="66" charset="0"/>
                        </a:rPr>
                        <a:t>a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0352595"/>
              </p:ext>
            </p:extLst>
          </p:nvPr>
        </p:nvGraphicFramePr>
        <p:xfrm>
          <a:off x="533400" y="5029200"/>
          <a:ext cx="8305800" cy="1447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3200400"/>
                <a:gridCol w="2590800"/>
                <a:gridCol w="1371600"/>
              </a:tblGrid>
              <a:tr h="1447800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latin typeface="Comic Sans MS" pitchFamily="66" charset="0"/>
                        </a:rPr>
                        <a:t>is</a:t>
                      </a:r>
                      <a:endParaRPr lang="en-US" sz="6000" dirty="0">
                        <a:latin typeface="Comic Sans MS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omic Sans MS" pitchFamily="66" charset="0"/>
                        </a:rPr>
                        <a:t>This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Comic Sans MS" pitchFamily="66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Comic Sans MS" pitchFamily="66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Comic Sans MS" pitchFamily="66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omic Sans MS" pitchFamily="66" charset="0"/>
                        </a:rPr>
                        <a:t>fox.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omic Sans MS" pitchFamily="66" charset="0"/>
                        </a:rPr>
                        <a:t>a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3581401"/>
            <a:ext cx="1752600" cy="91787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5105401"/>
            <a:ext cx="1752600" cy="91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26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73" y="253856"/>
            <a:ext cx="8305800" cy="660544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Century Gothic" pitchFamily="34" charset="0"/>
              </a:rPr>
              <a:t>Name: _______________________________________ Date: _________________</a:t>
            </a:r>
            <a:endParaRPr lang="en-US" sz="1800" b="1" dirty="0">
              <a:latin typeface="Century Gothic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0"/>
            <a:ext cx="85344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45" y="5646882"/>
            <a:ext cx="85344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86200"/>
            <a:ext cx="85344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54727"/>
            <a:ext cx="55626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986135"/>
            <a:ext cx="2092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Century Gothic" pitchFamily="34" charset="0"/>
              </a:rPr>
              <a:t>Main Idea:</a:t>
            </a:r>
            <a:endParaRPr lang="en-US" sz="24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2514600"/>
            <a:ext cx="2092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Century Gothic" pitchFamily="34" charset="0"/>
              </a:rPr>
              <a:t>Details:</a:t>
            </a:r>
            <a:endParaRPr lang="en-US" sz="24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85344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1" y="1133952"/>
            <a:ext cx="2590800" cy="1387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776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1246</TotalTime>
  <Words>51</Words>
  <Application>Microsoft Office PowerPoint</Application>
  <PresentationFormat>On-screen Show (4:3)</PresentationFormat>
  <Paragraphs>40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Name: _______________________ Date:___________________</vt:lpstr>
      <vt:lpstr>PowerPoint Presentation</vt:lpstr>
      <vt:lpstr>Name: _______________________________________ Date: _________________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hoerr</dc:creator>
  <cp:lastModifiedBy>Kimberly hoerr</cp:lastModifiedBy>
  <cp:revision>110</cp:revision>
  <cp:lastPrinted>2013-01-14T11:33:54Z</cp:lastPrinted>
  <dcterms:created xsi:type="dcterms:W3CDTF">2012-09-19T00:15:16Z</dcterms:created>
  <dcterms:modified xsi:type="dcterms:W3CDTF">2013-03-29T18:53:17Z</dcterms:modified>
</cp:coreProperties>
</file>