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177656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Name: _______________________ Date:___________________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59329" y="2374324"/>
            <a:ext cx="1974273" cy="1103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Foxes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259283" y="4107873"/>
            <a:ext cx="16764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can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3551959" y="2618509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have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3283529" y="1028700"/>
            <a:ext cx="1676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are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00647" y="1650423"/>
            <a:ext cx="1582883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1740479" y="3519055"/>
            <a:ext cx="1518804" cy="931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22" idx="1"/>
          </p:cNvCxnSpPr>
          <p:nvPr/>
        </p:nvCxnSpPr>
        <p:spPr>
          <a:xfrm>
            <a:off x="4949538" y="1307524"/>
            <a:ext cx="1775113" cy="140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724649" y="1028700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3" name="Rounded Rectangle 22"/>
          <p:cNvSpPr/>
          <p:nvPr/>
        </p:nvSpPr>
        <p:spPr>
          <a:xfrm>
            <a:off x="6806044" y="4107873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4" name="Rounded Rectangle 23"/>
          <p:cNvSpPr/>
          <p:nvPr/>
        </p:nvSpPr>
        <p:spPr>
          <a:xfrm>
            <a:off x="6868389" y="2618509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5" name="Rounded Rectangle 24"/>
          <p:cNvSpPr/>
          <p:nvPr/>
        </p:nvSpPr>
        <p:spPr>
          <a:xfrm>
            <a:off x="685800" y="5638800"/>
            <a:ext cx="2209800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nocturnal.</a:t>
            </a:r>
            <a:endParaRPr lang="en-US" sz="3600" dirty="0"/>
          </a:p>
        </p:txBody>
      </p:sp>
      <p:sp>
        <p:nvSpPr>
          <p:cNvPr id="28" name="Rounded Rectangle 27"/>
          <p:cNvSpPr/>
          <p:nvPr/>
        </p:nvSpPr>
        <p:spPr>
          <a:xfrm>
            <a:off x="3048000" y="5638800"/>
            <a:ext cx="2789093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r>
              <a:rPr lang="en-US" sz="3600" dirty="0" smtClean="0"/>
              <a:t>ushy tails.</a:t>
            </a:r>
            <a:endParaRPr lang="en-US" sz="3600" dirty="0"/>
          </a:p>
        </p:txBody>
      </p:sp>
      <p:sp>
        <p:nvSpPr>
          <p:cNvPr id="29" name="Rounded Rectangle 28"/>
          <p:cNvSpPr/>
          <p:nvPr/>
        </p:nvSpPr>
        <p:spPr>
          <a:xfrm>
            <a:off x="6048375" y="5638800"/>
            <a:ext cx="2319772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dig.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33601" y="3037609"/>
            <a:ext cx="13889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</p:cNvCxnSpPr>
          <p:nvPr/>
        </p:nvCxnSpPr>
        <p:spPr>
          <a:xfrm>
            <a:off x="5228359" y="2961410"/>
            <a:ext cx="1640031" cy="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4959929" y="4526973"/>
            <a:ext cx="18461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055" y="4953001"/>
            <a:ext cx="824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___________________________Word Bank__________________________________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85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20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Name: _______________________ Date:___________________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108</cp:revision>
  <cp:lastPrinted>2013-01-07T12:01:40Z</cp:lastPrinted>
  <dcterms:created xsi:type="dcterms:W3CDTF">2012-09-19T00:15:16Z</dcterms:created>
  <dcterms:modified xsi:type="dcterms:W3CDTF">2013-01-12T02:45:10Z</dcterms:modified>
</cp:coreProperties>
</file>