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91" y="177656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Name: _______________________ Date:___________________</a:t>
            </a:r>
            <a:endParaRPr lang="en-US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159329" y="2374324"/>
            <a:ext cx="1974273" cy="110316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Frog</a:t>
            </a:r>
            <a:r>
              <a:rPr lang="en-US" sz="4000" b="1" dirty="0" smtClean="0"/>
              <a:t>s</a:t>
            </a:r>
            <a:endParaRPr lang="en-US" sz="4000" b="1" dirty="0"/>
          </a:p>
        </p:txBody>
      </p:sp>
      <p:sp>
        <p:nvSpPr>
          <p:cNvPr id="5" name="Rectangle 4"/>
          <p:cNvSpPr/>
          <p:nvPr/>
        </p:nvSpPr>
        <p:spPr>
          <a:xfrm>
            <a:off x="3259283" y="4107873"/>
            <a:ext cx="1676400" cy="685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can</a:t>
            </a:r>
            <a:endParaRPr lang="en-US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3551959" y="2618509"/>
            <a:ext cx="1676400" cy="685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have</a:t>
            </a:r>
            <a:endParaRPr lang="en-US" sz="4000" b="1" dirty="0"/>
          </a:p>
        </p:txBody>
      </p:sp>
      <p:sp>
        <p:nvSpPr>
          <p:cNvPr id="7" name="Rectangle 6"/>
          <p:cNvSpPr/>
          <p:nvPr/>
        </p:nvSpPr>
        <p:spPr>
          <a:xfrm>
            <a:off x="3283529" y="1028700"/>
            <a:ext cx="1676400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/>
              <a:t>are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00647" y="1650423"/>
            <a:ext cx="1582883" cy="723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5" idx="1"/>
          </p:cNvCxnSpPr>
          <p:nvPr/>
        </p:nvCxnSpPr>
        <p:spPr>
          <a:xfrm>
            <a:off x="1740479" y="3519055"/>
            <a:ext cx="1518804" cy="9317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22" idx="1"/>
          </p:cNvCxnSpPr>
          <p:nvPr/>
        </p:nvCxnSpPr>
        <p:spPr>
          <a:xfrm>
            <a:off x="4949538" y="1307524"/>
            <a:ext cx="1775113" cy="1402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6724649" y="1028700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3" name="Rounded Rectangle 22"/>
          <p:cNvSpPr/>
          <p:nvPr/>
        </p:nvSpPr>
        <p:spPr>
          <a:xfrm>
            <a:off x="6806044" y="4107873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4" name="Rounded Rectangle 23"/>
          <p:cNvSpPr/>
          <p:nvPr/>
        </p:nvSpPr>
        <p:spPr>
          <a:xfrm>
            <a:off x="6868389" y="2618509"/>
            <a:ext cx="2043547" cy="838200"/>
          </a:xfrm>
          <a:prstGeom prst="roundRect">
            <a:avLst/>
          </a:prstGeom>
          <a:ln w="38100"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sp>
        <p:nvSpPr>
          <p:cNvPr id="25" name="Rounded Rectangle 24"/>
          <p:cNvSpPr/>
          <p:nvPr/>
        </p:nvSpPr>
        <p:spPr>
          <a:xfrm>
            <a:off x="685800" y="5638800"/>
            <a:ext cx="2597730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amphibians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28" name="Rounded Rectangle 27"/>
          <p:cNvSpPr/>
          <p:nvPr/>
        </p:nvSpPr>
        <p:spPr>
          <a:xfrm>
            <a:off x="3551958" y="5638800"/>
            <a:ext cx="2772641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s</a:t>
            </a:r>
            <a:r>
              <a:rPr lang="en-US" sz="3600" dirty="0" smtClean="0"/>
              <a:t>mooth skin.</a:t>
            </a:r>
            <a:endParaRPr lang="en-US" sz="3600" dirty="0"/>
          </a:p>
        </p:txBody>
      </p:sp>
      <p:sp>
        <p:nvSpPr>
          <p:cNvPr id="29" name="Rounded Rectangle 28"/>
          <p:cNvSpPr/>
          <p:nvPr/>
        </p:nvSpPr>
        <p:spPr>
          <a:xfrm>
            <a:off x="6476999" y="5638800"/>
            <a:ext cx="1891147" cy="838200"/>
          </a:xfrm>
          <a:prstGeom prst="roundRect">
            <a:avLst/>
          </a:prstGeom>
          <a:ln>
            <a:prstDash val="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/>
              <a:t>l</a:t>
            </a:r>
            <a:r>
              <a:rPr lang="en-US" sz="3600" dirty="0" smtClean="0"/>
              <a:t>ay eggs.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133601" y="3037609"/>
            <a:ext cx="138891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6" idx="3"/>
          </p:cNvCxnSpPr>
          <p:nvPr/>
        </p:nvCxnSpPr>
        <p:spPr>
          <a:xfrm>
            <a:off x="5228359" y="2961410"/>
            <a:ext cx="1640031" cy="588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1"/>
          </p:cNvCxnSpPr>
          <p:nvPr/>
        </p:nvCxnSpPr>
        <p:spPr>
          <a:xfrm>
            <a:off x="4959929" y="4526973"/>
            <a:ext cx="184611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71055" y="4953001"/>
            <a:ext cx="824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___________________________Word Bank__________________________________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985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1878392"/>
              </p:ext>
            </p:extLst>
          </p:nvPr>
        </p:nvGraphicFramePr>
        <p:xfrm>
          <a:off x="381000" y="304800"/>
          <a:ext cx="8305800" cy="99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3886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Frogs</a:t>
                      </a:r>
                      <a:endParaRPr lang="en-US" sz="4800" b="1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amphibians</a:t>
                      </a:r>
                      <a:r>
                        <a:rPr lang="en-US" sz="4800" b="1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81000"/>
            <a:ext cx="974073" cy="914400"/>
          </a:xfrm>
          <a:prstGeom prst="rect">
            <a:avLst/>
          </a:prstGeom>
        </p:spPr>
      </p:pic>
      <p:graphicFrame>
        <p:nvGraphicFramePr>
          <p:cNvPr id="11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9488"/>
              </p:ext>
            </p:extLst>
          </p:nvPr>
        </p:nvGraphicFramePr>
        <p:xfrm>
          <a:off x="381000" y="2819400"/>
          <a:ext cx="8305800" cy="99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3886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Frogs</a:t>
                      </a:r>
                      <a:endParaRPr lang="en-US" sz="4800" b="1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amphibians</a:t>
                      </a:r>
                      <a:r>
                        <a:rPr lang="en-US" sz="4800" b="1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439221"/>
              </p:ext>
            </p:extLst>
          </p:nvPr>
        </p:nvGraphicFramePr>
        <p:xfrm>
          <a:off x="381000" y="4114800"/>
          <a:ext cx="8305800" cy="99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3886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Frogs</a:t>
                      </a:r>
                      <a:endParaRPr lang="en-US" sz="4800" b="1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amphibians</a:t>
                      </a:r>
                      <a:r>
                        <a:rPr lang="en-US" sz="4800" b="1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4735410"/>
              </p:ext>
            </p:extLst>
          </p:nvPr>
        </p:nvGraphicFramePr>
        <p:xfrm>
          <a:off x="381000" y="5334000"/>
          <a:ext cx="8305800" cy="99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3886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Frogs</a:t>
                      </a:r>
                      <a:endParaRPr lang="en-US" sz="4800" b="1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amphibians</a:t>
                      </a:r>
                      <a:r>
                        <a:rPr lang="en-US" sz="4800" b="1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9940014"/>
              </p:ext>
            </p:extLst>
          </p:nvPr>
        </p:nvGraphicFramePr>
        <p:xfrm>
          <a:off x="381000" y="1524000"/>
          <a:ext cx="8305800" cy="990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2743200"/>
                <a:gridCol w="3886200"/>
              </a:tblGrid>
              <a:tr h="9906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are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Frogs</a:t>
                      </a:r>
                      <a:endParaRPr lang="en-US" sz="4800" b="1" dirty="0" smtClean="0">
                        <a:latin typeface="Century Gothic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800" b="1" dirty="0" smtClean="0">
                          <a:latin typeface="Century Gothic" pitchFamily="34" charset="0"/>
                        </a:rPr>
                        <a:t>amphibians</a:t>
                      </a:r>
                      <a:r>
                        <a:rPr lang="en-US" sz="4800" b="1" dirty="0" smtClean="0">
                          <a:latin typeface="Century Gothic" pitchFamily="34" charset="0"/>
                        </a:rPr>
                        <a:t>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ysDashDot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4708" y="1600200"/>
            <a:ext cx="974073" cy="9144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999" y="2895600"/>
            <a:ext cx="974073" cy="914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691" y="4191000"/>
            <a:ext cx="974073" cy="9144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000" y="5410200"/>
            <a:ext cx="974073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53856"/>
            <a:ext cx="8305800" cy="660544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entury Gothic" pitchFamily="34" charset="0"/>
              </a:rPr>
              <a:t>Name: _______________________________________ Date: _________________</a:t>
            </a:r>
            <a:endParaRPr lang="en-US" sz="1800" b="1" dirty="0"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45" y="5646882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54727"/>
            <a:ext cx="55626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986135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Main Idea: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514600"/>
            <a:ext cx="20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prstClr val="black"/>
                </a:solidFill>
                <a:latin typeface="Century Gothic" pitchFamily="34" charset="0"/>
              </a:rPr>
              <a:t>Details:</a:t>
            </a:r>
            <a:endParaRPr lang="en-US" sz="24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800600"/>
            <a:ext cx="853440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903557"/>
            <a:ext cx="1991591" cy="186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04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52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Name: _______________________ Date:___________________</vt:lpstr>
      <vt:lpstr>PowerPoint Presentation</vt:lpstr>
      <vt:lpstr>Name: _______________________________________ Date: _________________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126</cp:revision>
  <cp:lastPrinted>2013-02-05T11:25:37Z</cp:lastPrinted>
  <dcterms:created xsi:type="dcterms:W3CDTF">2012-09-19T00:15:16Z</dcterms:created>
  <dcterms:modified xsi:type="dcterms:W3CDTF">2013-03-29T18:20:01Z</dcterms:modified>
</cp:coreProperties>
</file>