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97932"/>
            <a:ext cx="1371600" cy="819706"/>
          </a:xfrm>
        </p:spPr>
        <p:txBody>
          <a:bodyPr/>
          <a:lstStyle/>
          <a:p>
            <a:r>
              <a:rPr lang="en-US" sz="3200" b="1" u="sng" dirty="0" smtClean="0"/>
              <a:t>Frogs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46" y="762001"/>
            <a:ext cx="2250764" cy="202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214745"/>
            <a:ext cx="818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 ______________________________________  Date:  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7864" y="1458496"/>
            <a:ext cx="5753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Frogs are amphibians.  </a:t>
            </a:r>
          </a:p>
          <a:p>
            <a:pPr algn="ctr"/>
            <a:r>
              <a:rPr lang="en-US" dirty="0" smtClean="0"/>
              <a:t>Frogs are carnivores.  They eat insects.</a:t>
            </a:r>
          </a:p>
          <a:p>
            <a:pPr algn="ctr"/>
            <a:r>
              <a:rPr lang="en-US" dirty="0" smtClean="0"/>
              <a:t>Frogs have wet, smooth skin.</a:t>
            </a:r>
          </a:p>
          <a:p>
            <a:pPr algn="ctr"/>
            <a:r>
              <a:rPr lang="en-US" dirty="0" smtClean="0"/>
              <a:t>Frogs live on land </a:t>
            </a:r>
            <a:r>
              <a:rPr lang="en-US" smtClean="0"/>
              <a:t>and </a:t>
            </a:r>
            <a:r>
              <a:rPr lang="en-US" smtClean="0"/>
              <a:t>near</a:t>
            </a:r>
            <a:r>
              <a:rPr lang="en-US" smtClean="0"/>
              <a:t> </a:t>
            </a:r>
            <a:r>
              <a:rPr lang="en-US" smtClean="0"/>
              <a:t>the water.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1" y="2895600"/>
            <a:ext cx="81867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What are frogs?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What do frogs eat?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Where do frogs live?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" y="32766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54102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3" y="4344232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95400" y="608090"/>
            <a:ext cx="1219199" cy="114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49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Frogs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129</cp:revision>
  <cp:lastPrinted>2013-02-05T11:25:37Z</cp:lastPrinted>
  <dcterms:created xsi:type="dcterms:W3CDTF">2012-09-19T00:15:16Z</dcterms:created>
  <dcterms:modified xsi:type="dcterms:W3CDTF">2013-04-12T00:02:02Z</dcterms:modified>
</cp:coreProperties>
</file>