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177656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Name: _______________________ Date:___________________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9329" y="2374324"/>
            <a:ext cx="1974273" cy="1103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Mice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59283" y="4107873"/>
            <a:ext cx="1676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can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551959" y="2618509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have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283529" y="1028700"/>
            <a:ext cx="167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are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00647" y="1650423"/>
            <a:ext cx="158288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1740479" y="3519055"/>
            <a:ext cx="1518804" cy="93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2" idx="1"/>
          </p:cNvCxnSpPr>
          <p:nvPr/>
        </p:nvCxnSpPr>
        <p:spPr>
          <a:xfrm>
            <a:off x="4949538" y="1307524"/>
            <a:ext cx="1775113" cy="14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24649" y="1028700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6806044" y="4107873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68389" y="2618509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685800" y="5638800"/>
            <a:ext cx="2209800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mammals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3048000" y="5638800"/>
            <a:ext cx="2789093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whiskers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6048374" y="5638800"/>
            <a:ext cx="2669599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hoard food.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33601" y="3037609"/>
            <a:ext cx="1388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>
            <a:off x="5228359" y="2961410"/>
            <a:ext cx="1640031" cy="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4959929" y="4526973"/>
            <a:ext cx="18461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55" y="4953001"/>
            <a:ext cx="82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___________________________Word Bank__________________________________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8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974063"/>
              </p:ext>
            </p:extLst>
          </p:nvPr>
        </p:nvGraphicFramePr>
        <p:xfrm>
          <a:off x="381000" y="3048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371600"/>
                <a:gridCol w="3810000"/>
                <a:gridCol w="1905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is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mouse.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This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81000"/>
            <a:ext cx="990600" cy="977304"/>
          </a:xfrm>
          <a:prstGeom prst="rect">
            <a:avLst/>
          </a:prstGeom>
        </p:spPr>
      </p:pic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528728"/>
              </p:ext>
            </p:extLst>
          </p:nvPr>
        </p:nvGraphicFramePr>
        <p:xfrm>
          <a:off x="381000" y="19812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371600"/>
                <a:gridCol w="3810000"/>
                <a:gridCol w="1905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is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mouse.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This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529374"/>
              </p:ext>
            </p:extLst>
          </p:nvPr>
        </p:nvGraphicFramePr>
        <p:xfrm>
          <a:off x="381000" y="36576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371600"/>
                <a:gridCol w="3810000"/>
                <a:gridCol w="1905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is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mouse.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This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347377"/>
              </p:ext>
            </p:extLst>
          </p:nvPr>
        </p:nvGraphicFramePr>
        <p:xfrm>
          <a:off x="381000" y="51816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371600"/>
                <a:gridCol w="3810000"/>
                <a:gridCol w="1905000"/>
              </a:tblGrid>
              <a:tr h="114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a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is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mouse.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omic Sans MS" pitchFamily="66" charset="0"/>
                        </a:rPr>
                        <a:t>This</a:t>
                      </a:r>
                      <a:endParaRPr lang="en-US" sz="6000" dirty="0" smtClean="0">
                        <a:latin typeface="Comic Sans MS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91" y="2057400"/>
            <a:ext cx="990600" cy="97730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91" y="3733800"/>
            <a:ext cx="990600" cy="9773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5257800"/>
            <a:ext cx="990600" cy="97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53856"/>
            <a:ext cx="8305800" cy="660544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entury Gothic" pitchFamily="34" charset="0"/>
              </a:rPr>
              <a:t>Name: _______________________________________ Date: _________________</a:t>
            </a:r>
            <a:endParaRPr lang="en-US" sz="1800" b="1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5646882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4727"/>
            <a:ext cx="556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86135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Main Idea: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Details: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70" y="1165173"/>
            <a:ext cx="1812730" cy="178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51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Name: _______________________ Date:___________________</vt:lpstr>
      <vt:lpstr>PowerPoint Presentation</vt:lpstr>
      <vt:lpstr>Name: _______________________________________ Date: 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126</cp:revision>
  <cp:lastPrinted>2013-02-05T11:25:37Z</cp:lastPrinted>
  <dcterms:created xsi:type="dcterms:W3CDTF">2012-09-19T00:15:16Z</dcterms:created>
  <dcterms:modified xsi:type="dcterms:W3CDTF">2013-03-29T17:32:12Z</dcterms:modified>
</cp:coreProperties>
</file>