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97932"/>
            <a:ext cx="1371600" cy="819706"/>
          </a:xfrm>
        </p:spPr>
        <p:txBody>
          <a:bodyPr/>
          <a:lstStyle/>
          <a:p>
            <a:r>
              <a:rPr lang="en-US" sz="3200" b="1" u="sng" dirty="0" smtClean="0"/>
              <a:t>Mice</a:t>
            </a:r>
            <a:r>
              <a:rPr lang="en-US" sz="3200" b="1" u="sng" dirty="0" smtClean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46" y="762001"/>
            <a:ext cx="2250764" cy="202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214745"/>
            <a:ext cx="818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 ______________________________________  Date:  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7864" y="1458496"/>
            <a:ext cx="5753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Mice</a:t>
            </a:r>
            <a:r>
              <a:rPr lang="en-US" dirty="0" smtClean="0"/>
              <a:t> </a:t>
            </a:r>
            <a:r>
              <a:rPr lang="en-US" dirty="0" smtClean="0"/>
              <a:t>are </a:t>
            </a:r>
            <a:r>
              <a:rPr lang="en-US" dirty="0" smtClean="0"/>
              <a:t>mammal</a:t>
            </a:r>
            <a:r>
              <a:rPr lang="en-US" dirty="0" smtClean="0"/>
              <a:t>s</a:t>
            </a:r>
            <a:r>
              <a:rPr lang="en-US" dirty="0" smtClean="0"/>
              <a:t>.  </a:t>
            </a:r>
          </a:p>
          <a:p>
            <a:pPr algn="ctr"/>
            <a:r>
              <a:rPr lang="en-US" dirty="0" smtClean="0"/>
              <a:t>Mice</a:t>
            </a:r>
            <a:r>
              <a:rPr lang="en-US" dirty="0" smtClean="0"/>
              <a:t> </a:t>
            </a:r>
            <a:r>
              <a:rPr lang="en-US" dirty="0" smtClean="0"/>
              <a:t>are omnivores.  They eat plants and animals.</a:t>
            </a:r>
          </a:p>
          <a:p>
            <a:pPr algn="ctr"/>
            <a:r>
              <a:rPr lang="en-US" dirty="0" smtClean="0"/>
              <a:t>Mice are nocturnal.</a:t>
            </a:r>
            <a:endParaRPr lang="en-US" dirty="0" smtClean="0"/>
          </a:p>
          <a:p>
            <a:pPr algn="ctr"/>
            <a:r>
              <a:rPr lang="en-US" dirty="0" smtClean="0"/>
              <a:t>Mice</a:t>
            </a:r>
            <a:r>
              <a:rPr lang="en-US" dirty="0" smtClean="0"/>
              <a:t> </a:t>
            </a:r>
            <a:r>
              <a:rPr lang="en-US" dirty="0" smtClean="0"/>
              <a:t>live in </a:t>
            </a:r>
            <a:r>
              <a:rPr lang="en-US" smtClean="0"/>
              <a:t>a </a:t>
            </a:r>
            <a:r>
              <a:rPr lang="en-US" smtClean="0"/>
              <a:t>burrow</a:t>
            </a:r>
            <a:r>
              <a:rPr lang="en-US" smtClean="0"/>
              <a:t>. 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601" y="2895600"/>
            <a:ext cx="81867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What are </a:t>
            </a:r>
            <a:r>
              <a:rPr lang="en-US" b="1" dirty="0" smtClean="0"/>
              <a:t>mice</a:t>
            </a:r>
            <a:r>
              <a:rPr lang="en-US" b="1" dirty="0" smtClean="0"/>
              <a:t>?</a:t>
            </a:r>
            <a:endParaRPr lang="en-US" b="1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What do </a:t>
            </a:r>
            <a:r>
              <a:rPr lang="en-US" b="1" dirty="0" smtClean="0"/>
              <a:t>mice</a:t>
            </a:r>
            <a:r>
              <a:rPr lang="en-US" b="1" dirty="0" smtClean="0"/>
              <a:t> </a:t>
            </a:r>
            <a:r>
              <a:rPr lang="en-US" b="1" dirty="0" smtClean="0"/>
              <a:t>eat?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Where do </a:t>
            </a:r>
            <a:r>
              <a:rPr lang="en-US" b="1" dirty="0" smtClean="0"/>
              <a:t>mice</a:t>
            </a:r>
            <a:r>
              <a:rPr lang="en-US" b="1" dirty="0" smtClean="0"/>
              <a:t> </a:t>
            </a:r>
            <a:r>
              <a:rPr lang="en-US" b="1" dirty="0" smtClean="0"/>
              <a:t>live?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" y="32766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54102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3" y="4344232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9200" y="536469"/>
            <a:ext cx="1113920" cy="109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45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Mice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127</cp:revision>
  <cp:lastPrinted>2013-02-05T11:25:37Z</cp:lastPrinted>
  <dcterms:created xsi:type="dcterms:W3CDTF">2012-09-19T00:15:16Z</dcterms:created>
  <dcterms:modified xsi:type="dcterms:W3CDTF">2013-03-29T19:06:43Z</dcterms:modified>
</cp:coreProperties>
</file>