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Owls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birds.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feathers.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l</a:t>
            </a:r>
            <a:r>
              <a:rPr lang="en-US" sz="3600" dirty="0" smtClean="0"/>
              <a:t>ay eggs.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492743"/>
              </p:ext>
            </p:extLst>
          </p:nvPr>
        </p:nvGraphicFramePr>
        <p:xfrm>
          <a:off x="381000" y="304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1242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omic Sans MS" pitchFamily="66" charset="0"/>
                        </a:rPr>
                        <a:t>Owls</a:t>
                      </a:r>
                      <a:endParaRPr lang="en-US" sz="2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birds.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7536"/>
            <a:ext cx="858520" cy="990600"/>
          </a:xfrm>
          <a:prstGeom prst="rect">
            <a:avLst/>
          </a:prstGeom>
        </p:spPr>
      </p:pic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956039"/>
              </p:ext>
            </p:extLst>
          </p:nvPr>
        </p:nvGraphicFramePr>
        <p:xfrm>
          <a:off x="304800" y="19812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1242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omic Sans MS" pitchFamily="66" charset="0"/>
                        </a:rPr>
                        <a:t>Owls</a:t>
                      </a:r>
                      <a:endParaRPr lang="en-US" sz="2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birds.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595288"/>
              </p:ext>
            </p:extLst>
          </p:nvPr>
        </p:nvGraphicFramePr>
        <p:xfrm>
          <a:off x="381000" y="35052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1242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omic Sans MS" pitchFamily="66" charset="0"/>
                        </a:rPr>
                        <a:t>Owls</a:t>
                      </a:r>
                      <a:endParaRPr lang="en-US" sz="2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birds.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422643"/>
              </p:ext>
            </p:extLst>
          </p:nvPr>
        </p:nvGraphicFramePr>
        <p:xfrm>
          <a:off x="495300" y="5105400"/>
          <a:ext cx="8305800" cy="1104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124200"/>
                <a:gridCol w="3048000"/>
              </a:tblGrid>
              <a:tr h="1104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omic Sans MS" pitchFamily="66" charset="0"/>
                        </a:rPr>
                        <a:t>Owls</a:t>
                      </a:r>
                      <a:endParaRPr lang="en-US" sz="2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birds.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024" y="5181600"/>
            <a:ext cx="858520" cy="990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3581400"/>
            <a:ext cx="85852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40" y="2057400"/>
            <a:ext cx="85852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63" y="986134"/>
            <a:ext cx="1645210" cy="189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47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124</cp:revision>
  <cp:lastPrinted>2013-02-05T11:25:37Z</cp:lastPrinted>
  <dcterms:created xsi:type="dcterms:W3CDTF">2012-09-19T00:15:16Z</dcterms:created>
  <dcterms:modified xsi:type="dcterms:W3CDTF">2013-03-29T17:58:56Z</dcterms:modified>
</cp:coreProperties>
</file>