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371600" cy="819706"/>
          </a:xfrm>
        </p:spPr>
        <p:txBody>
          <a:bodyPr/>
          <a:lstStyle/>
          <a:p>
            <a:r>
              <a:rPr lang="en-US" sz="3200" b="1" u="sng" dirty="0" smtClean="0"/>
              <a:t>Owl</a:t>
            </a:r>
            <a:r>
              <a:rPr lang="en-US" sz="3200" b="1" u="sng" dirty="0" smtClean="0"/>
              <a:t>s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864" y="1458496"/>
            <a:ext cx="575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Owls </a:t>
            </a:r>
            <a:r>
              <a:rPr lang="en-US" dirty="0" smtClean="0"/>
              <a:t>are </a:t>
            </a:r>
            <a:r>
              <a:rPr lang="en-US" dirty="0" smtClean="0"/>
              <a:t>birds</a:t>
            </a:r>
            <a:r>
              <a:rPr lang="en-US" dirty="0" smtClean="0"/>
              <a:t>.  </a:t>
            </a:r>
            <a:endParaRPr lang="en-US" dirty="0" smtClean="0"/>
          </a:p>
          <a:p>
            <a:pPr algn="ctr"/>
            <a:r>
              <a:rPr lang="en-US" dirty="0" smtClean="0"/>
              <a:t>Owl</a:t>
            </a:r>
            <a:r>
              <a:rPr lang="en-US" dirty="0" smtClean="0"/>
              <a:t>s </a:t>
            </a:r>
            <a:r>
              <a:rPr lang="en-US" dirty="0" smtClean="0"/>
              <a:t>are </a:t>
            </a:r>
            <a:r>
              <a:rPr lang="en-US" dirty="0" smtClean="0"/>
              <a:t>predator</a:t>
            </a:r>
            <a:r>
              <a:rPr lang="en-US" dirty="0" smtClean="0"/>
              <a:t>s</a:t>
            </a:r>
            <a:r>
              <a:rPr lang="en-US" dirty="0" smtClean="0"/>
              <a:t>.  They </a:t>
            </a:r>
            <a:r>
              <a:rPr lang="en-US" dirty="0" smtClean="0"/>
              <a:t>mice, bats, and rabbits.</a:t>
            </a:r>
            <a:endParaRPr lang="en-US" dirty="0" smtClean="0"/>
          </a:p>
          <a:p>
            <a:pPr algn="ctr"/>
            <a:r>
              <a:rPr lang="en-US" dirty="0" smtClean="0"/>
              <a:t>Owls </a:t>
            </a:r>
            <a:r>
              <a:rPr lang="en-US" dirty="0" smtClean="0"/>
              <a:t>have </a:t>
            </a:r>
            <a:r>
              <a:rPr lang="en-US" dirty="0" smtClean="0"/>
              <a:t>feathers, large eyes and talons.</a:t>
            </a:r>
            <a:endParaRPr lang="en-US" dirty="0" smtClean="0"/>
          </a:p>
          <a:p>
            <a:pPr algn="ctr"/>
            <a:r>
              <a:rPr lang="en-US" dirty="0" smtClean="0"/>
              <a:t>Owl</a:t>
            </a:r>
            <a:r>
              <a:rPr lang="en-US" dirty="0" smtClean="0"/>
              <a:t>s </a:t>
            </a:r>
            <a:r>
              <a:rPr lang="en-US" dirty="0" smtClean="0"/>
              <a:t>live in </a:t>
            </a:r>
            <a:r>
              <a:rPr lang="en-US" dirty="0" smtClean="0"/>
              <a:t>trees, cacti, and </a:t>
            </a:r>
            <a:r>
              <a:rPr lang="en-US" smtClean="0"/>
              <a:t>on cliffs</a:t>
            </a:r>
            <a:r>
              <a:rPr lang="en-US" smtClean="0"/>
              <a:t>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</a:t>
            </a:r>
            <a:r>
              <a:rPr lang="en-US" b="1" dirty="0" smtClean="0"/>
              <a:t>owl</a:t>
            </a:r>
            <a:r>
              <a:rPr lang="en-US" b="1" dirty="0" smtClean="0"/>
              <a:t>s</a:t>
            </a:r>
            <a:r>
              <a:rPr lang="en-US" b="1" dirty="0" smtClean="0"/>
              <a:t>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</a:t>
            </a:r>
            <a:r>
              <a:rPr lang="en-US" b="1" dirty="0" smtClean="0"/>
              <a:t>owl</a:t>
            </a:r>
            <a:r>
              <a:rPr lang="en-US" b="1" dirty="0" smtClean="0"/>
              <a:t>s </a:t>
            </a:r>
            <a:r>
              <a:rPr lang="en-US" b="1" dirty="0" smtClean="0"/>
              <a:t>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do </a:t>
            </a:r>
            <a:r>
              <a:rPr lang="en-US" b="1" dirty="0" smtClean="0"/>
              <a:t>owl</a:t>
            </a:r>
            <a:r>
              <a:rPr lang="en-US" b="1" dirty="0" smtClean="0"/>
              <a:t>s </a:t>
            </a:r>
            <a:r>
              <a:rPr lang="en-US" b="1" dirty="0" smtClean="0"/>
              <a:t>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8319" y="692688"/>
            <a:ext cx="912480" cy="105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57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Owls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127</cp:revision>
  <cp:lastPrinted>2013-02-05T11:25:37Z</cp:lastPrinted>
  <dcterms:created xsi:type="dcterms:W3CDTF">2012-09-19T00:15:16Z</dcterms:created>
  <dcterms:modified xsi:type="dcterms:W3CDTF">2013-03-29T19:11:03Z</dcterms:modified>
</cp:coreProperties>
</file>