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66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36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30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0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17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050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587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906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31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2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28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15474-6938-4D2D-834B-D02ED4E727D8}" type="datetimeFigureOut">
              <a:rPr lang="en-US" smtClean="0"/>
              <a:t>1/25/2013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7B78B4-F38C-4AF0-AC1E-FEE7FFDD8F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85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4036569"/>
              </p:ext>
            </p:extLst>
          </p:nvPr>
        </p:nvGraphicFramePr>
        <p:xfrm>
          <a:off x="228600" y="304800"/>
          <a:ext cx="6400800" cy="83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sz="6600" b="1" dirty="0" smtClean="0">
                          <a:latin typeface="Century Gothic" pitchFamily="34" charset="0"/>
                        </a:rPr>
                        <a:t>owl</a:t>
                      </a:r>
                      <a:endParaRPr lang="en-US" sz="66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owlets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talons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57200"/>
            <a:ext cx="306966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200400"/>
            <a:ext cx="3051928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9" y="6019800"/>
            <a:ext cx="3153243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589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086438"/>
              </p:ext>
            </p:extLst>
          </p:nvPr>
        </p:nvGraphicFramePr>
        <p:xfrm>
          <a:off x="228600" y="304800"/>
          <a:ext cx="6400800" cy="83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sz="6000" b="1" dirty="0" smtClean="0">
                          <a:latin typeface="Century Gothic" pitchFamily="34" charset="0"/>
                        </a:rPr>
                        <a:t>feathers</a:t>
                      </a:r>
                      <a:endParaRPr lang="en-US" sz="60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4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nocturnal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prey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381000"/>
            <a:ext cx="3051928" cy="2429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124200"/>
            <a:ext cx="2899529" cy="2724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 descr="https://encrypted-tbn0.gstatic.com/images?q=tbn:ANd9GcRntGcS0zT2N20gD_xLVJtvmsIXKBfyANA1kJd9dP3F5CsfJD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172200"/>
            <a:ext cx="3102964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5208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702712"/>
              </p:ext>
            </p:extLst>
          </p:nvPr>
        </p:nvGraphicFramePr>
        <p:xfrm>
          <a:off x="228600" y="304800"/>
          <a:ext cx="6400800" cy="8382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200400"/>
                <a:gridCol w="3200400"/>
              </a:tblGrid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800" dirty="0" smtClean="0">
                        <a:latin typeface="Century Gothic" pitchFamily="34" charset="0"/>
                      </a:endParaRPr>
                    </a:p>
                    <a:p>
                      <a:pPr algn="ctr"/>
                      <a:r>
                        <a:rPr lang="en-US" sz="4800" b="1" dirty="0" smtClean="0">
                          <a:latin typeface="Century Gothic" pitchFamily="34" charset="0"/>
                        </a:rPr>
                        <a:t>swooping</a:t>
                      </a:r>
                      <a:endParaRPr lang="en-US" sz="4800" b="1" dirty="0">
                        <a:latin typeface="Century Gothic" pitchFamily="34" charset="0"/>
                      </a:endParaRPr>
                    </a:p>
                  </a:txBody>
                  <a:tcPr/>
                </a:tc>
              </a:tr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nest</a:t>
                      </a:r>
                    </a:p>
                    <a:p>
                      <a:endParaRPr lang="en-US" dirty="0"/>
                    </a:p>
                  </a:txBody>
                  <a:tcPr/>
                </a:tc>
              </a:tr>
              <a:tr h="2794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4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Century Gothic" pitchFamily="34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6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Century Gothic" pitchFamily="34" charset="0"/>
                          <a:ea typeface="+mn-ea"/>
                          <a:cs typeface="+mn-cs"/>
                        </a:rPr>
                        <a:t>pellet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4" name="Picture 2" descr="https://encrypted-tbn3.gstatic.com/images?q=tbn:ANd9GcQsqGan2bqWCUa1IXJUxEwEJMbgM43AFdt3A_tX3DH5k9dGltX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9" y="381000"/>
            <a:ext cx="3067479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249" y="3352800"/>
            <a:ext cx="3067479" cy="2297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5" descr="data:image/jpeg;base64,/9j/4AAQSkZJRgABAQAAAQABAAD/2wCEAAkGBhQSERUUExMWFRUVGCEaGRgYGB0bGhgaGhgYFx0cHhsaHCYeGiEjGhgcHy8gIycpLC0sFx4xNTAqNSYrLCkBCQoKDgwOGg8PGikkHyQsLCwsLCwsLCwsLCwpLCkpKSwsLCwsLCwsLCwsKSwsLCwsKSwsLCwsLCwsLCwsLCwsLP/AABEIAK4BIgMBIgACEQEDEQH/xAAbAAABBQEBAAAAAAAAAAAAAAADAQIEBQYAB//EAD4QAAIBAwIFAQYDBwMDBQEBAAECEQADIRIxBAUiQVFhBhMycYGRQlKhFCNiscHR8Afh8RaSohUzcoLSQxf/xAAaAQACAwEBAAAAAAAAAAAAAAAAAQIDBQQG/8QAKREAAgIBBAEEAQQDAAAAAAAAAAECEQMEEiExQSIyUWEFE3GRoRQVI//aAAwDAQACEQMRAD8AgTcSZXUKceIJYHYd6JxFzAyRmm++kR/SvWJGC5ETirpYhgZE+KlYaNqatwmBIGZiKkXH6VjT69qdBY61w4bOKCt6DEERTiQAAFoV1CPM+aEIX3qjJJime5kTJikaNie1OuORhWphYT8BOsxHiltLIkNGO4odwZgPNFClcAgk/agAerSSSwii3BKEggScGhGJhoOaIryNOCJ3oAVR0rKiSd5zT+HAmWX9aQRAXRJ80mgEGFOB2NRA73nUCFgUqcRucwKFGoDBkdqc7Rs0DaD2NMQ/hlk/ENu9OVDsYwMxuaTSY7RTFWGOIBG/ekA5yNlJA70wE+Rjaj3T1QDsNqY1oEkMBHpvTBCGA2qm31XeYzXLZgkQQJ70o6pg9/8AIoGd8WJkU02xq22NONrGAN80rnSO+9Ah929OFxmhqpJgQc0umR8W5oiErBABNIYMWwT1QRNNFslgI+UV15MAgd85pswQcimAVbUCCSDSAyMfrSW7sHcmi29gZGaAF0mBp2G9MuDbTt3FEsKfn9aZ+z7E/YUhHNAAoF7iQp8mO+1H4dpmDt57Uty33wRFMZ3DnY6dxS3AsCAdszXW4PzA2ruKcGO0Dal5ER/f11SFQR+H/PpS07AiJZETJE5yKRTDTPbuKfdaFH7yYG0VHNzUYmceKYBVYD4iJiaagO5AIA803iOmJKkRkU4WwQcCI80AGtoGMkNAHbakLyYJIHyovDxpKHb50J2gwsj9aQCXgM5kbUJremeoR2p7KZMN3zIpEbUdwQD39KYHFYEnT2z3rrbwZlYn709LGo/gYTIpqpPToBM7z+lAxlweQPlRk4cRISJG05pb6DHR2xnFdbRnOA3w7TvSbA7hwAASrRGM70yywAM6sjen3jJA6sDI/tQ7jAyZPiO9ABLN3JAx2B7Ul4YILDUPHakLQcMNvt9KKFDAkgY7+P70gAoBpIYb/wCTT0IgjVEmhFxJAXP86NZyDJnO9DYUILp1EwCQcGe1MtqSxJ3nYU7QRiBk7jMf70C+xQF1nT39YpSkoq2SjFt0iWLw3LQJyTUNuZKrZyJ8GPvRuF45HSASc56f0HaqC/fJcmSEtmBid/SuHLroRjcXZ14tJKTqSotjzBZlASN8DtUo8QixqfSDkggk/wAqpL6P7xSoBGJK7EQM+lTOY8mtiwWQs1w/CTkEbkb9ts1n/wCyyX4Oz/Cx9clnrEYZWH2pyJI6hntB/Ss9wnLrxQn3bXRp/CdJE+RsR/ajDlN/3fvLVwKFQFlDTB8ZnPmr4/k0uJoplob9rLa98IEEEeKLbzGYIFVvDc/CqhvDSdPUYxMxP1EH71K4bm1skdYzsf7mtHHqITjaZxTwTi6aCL84xsakNwwIBAxH1oVm1qJZoMbUtkZmO33q+7KaGkz8I7dtzTxqUAmRj6U6xZmSMY7Un7UQNJzA79qBHKfy9xRtB2gHH1oWuRsNqbebqkTMfegBeHkEzMRE050MQDkjBp0kznMCl4q4J+IYFAEX9nb8y0tG9x6iuosLK0X+2pZ+W9Gs3YVpYSPShC1kSVjAiKcbh1NOkgnepjHoAZ+E+v8Aanvb3AVcHsaAsyCVG+INGXYFkETvMUgGe7HcNS21EZZpJkfSlRZyCwAnbNPF4gfF22jb/egQ17ffVk+m9M90VgYMifT60QX2K4K4GxGRSW7kgjoBjBNADbb6YnSJGPP+1Kj9UlRkYzQza3lVaBvP+Zot9WOdAAwJnA9aQzkIg6g2RiDv/ajDpSeoCN/9vFADkiIYZCmP5/KjAFn0WzrO0EZ9Z9KjKSiuRqLk6QO3IBliJ2nv/tSWeIAkKSWJ/Lv8qFxPLWSbvEMunZQTJaNgijx52oV/nz3QEsAWU/Ecm5PcauwHhazsn5DHH28ndDRyfYPiuZGDAUlTmY3+marrntCcjR0juJMfP0+9aa1a4Th7DM41XG+EFCAw22Ik571huM4YtdBEJq+BScAbx6fI1nPXZZPh0dsdLjXgsf8AqVgMgTOI7/Whcv5lcclkltRPSDEeg9e9TOA5Ey6kdSxbIWJmPh77/KhcXyN+G60XIyVPgZ+R8VU9Tknw2WrDCPSDPzHTl7mghoNsAnAA6ifGIq15Z+1cbrt2CqW1HU7KDJOyisTeuniHa42AInH2EbD5V7d/ply5bfBaxH7xi0+nwj+VQeSTW1sHBR5Rg+Scc/Lbn70KxVgdIExPSYB9JrXcHyBuLsi4bPuy5fUG6ZQuWXG+0EVsrXs9w5b3htIzzq1ESZ8gnarB7VV7RuRg+D5AvB4KB9WTp+L6eax9m8Fv3bYHRqbQT47jPcD61vvaTi2XSVMESRjBIEgGvLuL96cuDrZiU/inft2/tXO/dwWx65NHyLjrTqouzhfdvBj0WRuZoPtG/CcKdNu6oW6AHVfQ4JjB8eahcs9mbgIc6QZnIMNO42q340cM1sIbcNHUN1YePIjyasasRT8/tW3tgqy9drBzurQAI8rH2qgtco0LkEx5YAE/LcgVoOIs27FvpmMgAkdOQcfc7eaF+w+8gnAxuAdzP+Yqy6ElYDknMdIKXAIIGmCNz28/8VbXLcDuJGIPeqziuBsqhIvEEbCCe3kbGfpU7kfMg4JuukKIkSSfnGBWxpNdHbtkZup0rb3RJQOkyCdRH0olzDZg03iLonoHyJ9aIy9ElQSIgzWtfkzGqAuxkSOmNhvRXeCZEDz5oN22MsAcHb/O1Nf4tUwO4piJNu7OAZ7enypOJSSR0k42oRZjMRE08kuxGkDO4xBoAlaP4R966mMFn4W/WuqIFSJMQFOadcJIgIPoa61ahpZRIEkA+f6USzkfBIA2mIqwYHh1g/8Atzg9/vRuIVZUBDGn50JgNM6SIXYGg2nwWlxjaTFFAHA0t0s649f8iiAkNJbJHcbfKmniSfxDsIjf0FO1MdTFkEEAYkkUCOB0kgFTjxjPb50wdOoEKfSOx/rRV6iSwSAwz5EdqbAgkKAQcmcfT50gGTomUwfH4fr5ohgqdYI+sxHc1Fe/J6VaZgD8vzjzTF5ebrwzQgEssnVP8WK5tRqIYY2+zpw4JZH9EbieYFwyoHInf9KiNwfEcOhu21ZdSmXbEg7xOauOL4hrekWVKgCCCAcjv/zUTmgvXOFe57xQp3XTntkZiJrzufVTzO5GxjwxxqkA4n2ss8TaUO1y3dRQphVKsB4MgrntmmpcWzoe3dZtXxFYMSIyucetYn9qC4iSDGBuO/61MDBgdOkQJhZJI7mSfNUuJanRseJ4q9xNxNZVktjpcJ+EfWKjc4tWw6sCGB2URBExg9v6VnuV82NqQWMMIBGYJ8fz+lSrPDOYCy0mTAnOSO0/bzSqhp2aa97RgpaVWggglY3GZEgSDNSubc4W6vUhBYQpAPYd6BwfIUDBrylriwPdiRGO5G0DP2q0/ZAUYFXW2MlCoBWZg77Y3/l3SaBoxN6yPcvgAs0HwIyPvBq65F7U8VZsiwjKyD8Iw0HJAbvmapOEQ6bu+ksqknH6bTjetvyrlNpLa31EwNNweoESY/z+dNsKNhy7/UjhwVW/qssfzKdP3qXz32+4dE02rgdz2XOPNeX+1115VGX4TIzIKxtsPNZu1xQLgop1Agg6h6enrTt0LYrPWOO/fIA5gQTg5JIG/cY/nVdyvhArFnAMoAqzJA7x33FN5YtwEFmJusNRAGvV8xGP9+1Xr8mtNaDqQtxTkBSMnBkdseaqXY2Q7PDF1bOjUMCZMevis1zPoMMQZgA7TEnVtt2M962XBcrhdQMasH0AM5+lYzn/ACprkstwAqxiDifB8A/zNTEB5hy7SSvxLAgg7zk6Z8+ucVItIotEOGUgR1QACMEevzFVl6zfdOiFdBBWZMePEeKptV57pLEseyCer+yzk/71LgCxv8vdgzIAoH52Kzn8MCDtUvh+cEWTbZBiDqAHjYx5kU3k73jcTUshQQ64MgiANJzHaa0tzkYFhiEOBqKwNW0QPTA+1SjJJ8iatFZYvawNjgY8UeCJGnEjvMepoHLsqsATMdsUe6YJ0htU7Db616uDuKPPZFUmhCsyMrJAz3NPcAzDCVwZ/pTLAA6mJIJ28n+lNu3euSQVJwamVjjw8zojUPWm210ySJM7A7etHIxkCNUyO1R7d2LraRH6/egApuj8zV1MYmf/AHf/ABrqBUQtA/IfBj8Q7E0/3SjV0tkgd5nyfSiQumS7/FIBB2H0pmsDSS7NJnOAPUzvUhgpXUQCVJbdge1ERTsG1SYz3B/kBRDxJAywbcxH2YxTbFthpY6ZIkrkEn+1AwgEHMMC0Mdh6RQLhG2lD1fhMfT/ADxScQWmVsggCSSdx3AqOykuodRBHS+oiPFUZcn6atluPFvfBLtGBlSDJ+Ez9PnSWebWbWg3QzAbqM4J/U1DX3oJxiTBXcR/DuczUMWPeWG1NDBvhPeGjHfI/lXBn10dnp8/0dmLSPdz4LvnhVLoew6vZfMKYZT3DDcHHeKi8x4svCwInsMwfFA5Bw5dyVBEAgsxmew3O9W/E3rXDWyep3aYIXpn+/oMVgZMjlL1cmrGCiuCPZ4ZUUgtE/iHbzj9ayvMr7EMmubZbErkT4UHA/vVnxnGXgoL6ZcTEdKqIH1OdqrbXL9ZYCMnGM+vbFOK+QZn+acuhkCZYiWj8Jn9PH0oKXQCojTjc7HP/NbEcja2D0gqQCSMsDAiCe2du9RrvsWjoXllIkkERmT4GP8AerFMi4lAtkK3VlSMehE/athyTnd+2PdJY6wsqwHUFIAxPgjf1rMW+KuWQo0Agz8ST3iQTtsNq0/ALf4y5ZWNKk6SYgaSI/2+lKTHFGu9m9KJDsXMB2EyTknHkSYj0nvFTOZc0Z9LpZaCrW2IE6VIESO+cwPFRm5Z7khyzK9kkRgyNiBOCDiZqHwAZdTBidbAknAHmIgekHxXO2TogXuEPubmhDpIEYmHEHTjJPrHf51K5Dxf7tkY5cbR8QM5J8jP0x2rRcmsMXfSwVQAdIG5MzsOw+01K/6WDqSbOo5BKHQTmIE+ftUrbDoqLPL/AH1oAwYwJEg6YkT8xMGe1AHs3w9lhduW1InwSR4k/PEVc8PzI8LaNn9ku24b4j1BjG8iO0bUziffM1tzZJUMJTRJJGZ2ob8CNLyDh0KhrdpkWMM4hmmNpzGO9G5r7rh1e8wmBB8t4UfepnL+ai6MW7ix+ZYqt9orBuaZHQssQe5iNvlNWutvBV55M3xXN3VfhmZjRJgFhkgwTv281WC3+7u3GdRbAgsRphsjuBqAJ0+a1nIntXtds7MgUqfT+v8Ab0qNx3sbfGoW7ivbcdS3JMmZ3+f86rSbVllpcGU4oW0CYOYMgiQN9xuKJw3J7DFWDPqYzJ2/lj6VZWv9P76EFSoUZ0EkgHvAiAPSra7yW+yCEVSDgjSR9qKYbkZIcjC3mYOLmw0wq6QfUnt6CtFzDhXPD2jlX0lT5jIme+M0/hfZa970XLpXaCF/Fv8Abt3NB9rObFAyMApTAg4grjOKozblTXdoshT/AIMVwWkswVjIOJn7xViL2FGZmBOJ+dZvlvNl9+J+NzBMyPnitEVnSS4IZjmdyPHivXaKe7EvowNXDbkHAmBBGGz2k0JCxMCPiz/YU60ZPUPxb/2ppPVlSMnb+XrXajjCX1AUDT+Lzt9u9BRZMkneQD39T8q6yZjcGfn9/Wl9zB+ORJw2/wA6YCO5k9SfauoZ4n5f9p/tXU6GM96QAA4gCcxvPxHPeihWAnUuFwSPhJ3xPeuuCCQUUqFHTsM9zjJrrnDgOyi2CoA2Ik+pJ8UrEAJMzpUwogk7g9zilXJeVLEAbbHwcdqcVVS8K65A8yfODEV3EcSltSG1ETiRknxgTFRlJRVsnGLk6Q7iBKs+oj8J7bbhZ7H+hqgvFrbBtTe5xnBKGMAfWu4zmvvHKEuF3xIE/I7g/wBatxyNri27JGDDlojSBM7f2rz+XWymmn0zZx6aMKfki2LrPjUOidxkfOCCTnFD4TloNwSH1BgVIGMHEnMZ+9aHmnC2nQJasnUBEsukkR/tt/au5J7OGMrHnV+Lxnbt2ntWa38HWV3O+e3Lf7tLAQDLHcEx2A7Vk+L5kbmkMWGwyRj+oHpXpnOuUKbajQpZRG0kCc98d/pWb5l7OoLJcKJBExvpnJjvSXfI/BA4L2gtmFcBmAiYk946YEmTvtWg4PlPuwt0SQ22oxpycAec/wA81mLN20pwp1mAhIjJIGY8VqeY3tFkIHe7dGf4QScYH6A9hmrE0Jkq1xSkqBb2kFsKBEtP2kUnBolxmA3K/UbT1dsVUpbNtS1xmWc5g6sY9ScxPrRuTcQWuXCB0hYLHbAAGfnVbkSoqeJC8Rc09EqjFATEEEjMDzJo/J/aHq900QBKsgICz/OJ39KhcRyu+sXAjEQRIWYLH7HNH5RDC2BhhqDdoAZYM+DgU27QUbi2ty/Y1I1rJBJUjK91YRqmIHbfetFa9l+HvLqZSWgAwxAHpjGPlXn/AO2hHKorWk1BQFh7jHYQSREin8f7QcTYue7W4zFunS+w7/yIH1NQjGhNm1u8Va4RiFuKQBJUbxvI7H/aoXDf6o2WgIpI8sYH2WYrGXEZ9Dvcm44CrICgDVOmPGW77R4qw4Dg7AuBVRnMlYYRpYgE6tthO1Tuuhbb7Nhd9q3Gbq2wJwVDMDOxnHb08UP/AKnvljqQLYgnWVYahEgAz3p/J+CDhU3toIIM+cDPeP0qNzTjWuPoXTBMDPZW2A7TH2o57Fx8Gh4P2j6ZuJpgfhOoYEnsIHrVXxHttwjiDfVC0hS6OE+piP1FUXEWeJOsPoAdsjqMCBAmRI2nYSe9XvDcMGtaYUQu0Y+GPpT3N8CpD+WchKXLd609t17lThgfHb9a1Nm92Nee8pV+HDLaBSZM40tG50bA5/Spqe2rWyBeAde7rhhn8uxH2+tKMkglFyNlxnFqmmSMmM/en2bitkEGsz7Qcat/hVuWyHXUDI8EET6EGKm+zXDkJJJA7AkmPv8Af61Le91Edqqy4vW5Bjx9q809s+Db3bqVNySIciAW1TiewUb95xWt517X27WpUBuFdwsYPzNeS8/9sL3Fuyv021yEXufLHwKk47mCbRRe/T3qgHSRgdh9D4+1aqyuoIAJM5z/AC9PWsy/DoHVT1CB1byZnHjxWk4IDACmBO2PpvW9oPYzM1naH28EBU8mfHoK68mlQW1HOMyPp5NdYUkdwACDE/b5zSi8IHUcCCMdP3HetI4GD1HH3Hgep2otgHpLFTJ8ZPrjtTeHtHZe42bJU7yYOxollZUAifBmASO3yoEKbZ/J/n2rq79ob8wHp/hrqXIEa7YjK2zIf82w8wDJmnpZUiR7wammMgY/MTOPFItvKAErEsQ5n5Mcb/Wie8ZoVWkiTqOB8zB2oAjG9JBDEkt0+oHck7Af0rO+13NbiW1MgyxgitVw2tggBBEn4cAn6g9NQ+P4G3dVVa0rySSAATPdVOCKhljvi4luKeySZg+G5t7yCWOvvnJ/z1rd8s5vchW6jpECcYxv5GP0rKc99hvdkPaY5GrRpMgeAe59Kk8r9pNJEuAy4hhBOMyJMHFeez6eWPtG1izRmuDWXeIcvrII1DGkrpjO/wAyf1qzXnTaQplc9t5jfMiKxH/rRN0EZX8IHqP71dcPzhbpKloIEsFEsRjv9Bk+Kz2mjq4NGt4s4J23gsOsCJ1DxGPpS864UFWW3tEqADkqT0n5Yn6VVcztvKFcaZAiCMzqgAZkGJ80L2Yvv+9suSdakqCM6v4TO5Ej5rUb8hRUct4A3LyKBn4oXIAJGZ9BXoXLvYjQsajvJUQdwYmd4kU3hEtcts/vB7ziLg6VUAkL2HgKPJiTQuTre4qXvXSqKpY21MSCMMxGWPpIGMA1Wm5u/BJ8FNy3hW4rjbiuYt2unzsSMeDIn5CtfyTkVj3PSCVdsDOQDj9JNYXknLxev3LTMUtEn95PxsvknaVBzv8AethxHtqlh1s2QtwpAmCQQAZ6h3x6jNWIg76NnZ4dUUKFgdqzntN7GJeQtZCpdXIgQr+VaPMRNW/B8/W4QrIyEjEwVP1H9QKPdcg+lXcMp5TPN73Jv3Nu8gIUsC8nrtlZVlJHgnf60HheBVgwQEnQSCzTJ2mSZ/5rf8h5cAb67g3dQkYyoP8AWq32g9lNE3uH6CASU7GRJjxtVVOrLdyszd72PtvaW7rYXUglScQCJEbYk/ei8CqWuKtlyfdsMYxqYk7neQvYbkVT2+eOCTDFSskbTIA3+lXhs2zbN1/hwFGx9MziAe1RT+SRr25unuXNrcd4iJEz64/lWG4DjGTU5MdXwyAcgkkneY/nUzjrBFl/dXGyslZBkHEiMjGxHrUWz7OmAxGoEEtqaCWIEf8AFTuyNUWfDc5EGXUnxOQT5g70RebiAzajg6YBJfHaMEYNQb/K7aCXW2YgQMMCdtt9qr+I5ajQVcDMFV7aT8W22ndqGBYXOOe9qCI6iTkKPlEnI+gFB5r7N8Sba3LFuWOSGIgAR3Jk7bCe1bXlvs8qhS5kR8I+H5nzU/jFFsi4XC21B1AwB6H6R+tPZ5YnPwjynlnNltYN/SW+K3pOmfXH9KtOYe2tyPdDUoHxBEgn6nOfSKqOZ+01i7xj3AAFDfGIPp0j1jJqHxHNQWe8NOoiFltvwkwRkif5VJRoLvsHzfirxWAropP4uwjvA/3qku3VtW0ZgSbg1D+IaiFONgd/kKn839sjbQLcQF2B/FJGoYJGwO+Jms9w/L+I4s6j0qYExgAYgDsAIrsw45T4SKMk1HlljwNnU66zj4mjP2A9a06aVgyZHfI0g7bjNVvIuQW+HMC7kjqJyR4irlXHZwIWJInT+u5rdwY/04UzIz5FOVoASYktBz4geuI3p90nSigrOnb+580uliCCFOkSC34QfPk+KHdEx0jadRwI8nbNdJzh/ee7/wD5gjTMAgs3znak1CGMPEZxuPSK50lSQG1ADAYdU9wZwPSmZlmJO2YEmfAxEGkMAvDY3H/b/tXVMXjox7xBHbGPSkothYNLpXpkfBhTus5ydVNsOysuqCShjHUw8HFI9wljK6+mJgSw85ih8VpDkqCAVAOmQZ2mBMCgBtq3EMV2VsjEg9gAcxUixcJURIKp2JxOxEjJPegcZeUuJJhV0jIOlvSV70biLYMMH2WBgaVPjB6poYAgZ06cFVzOkwfJON6wvOfZO/qe8sN+IgE6vtFeh37bAE6lHQIWCoM7zIP9Kh2jpB6SQVkxlm8NgjaqsmOOSNMsx5HB2jyr9ucGI9Pntj71q/Znj0V0aYB6bg3IyM+mMTWoXldlVYXEPw9TEYk7FRH32rG+0HLhwr/u/hO8ZCt/YisvPoai2nZpYtUpSo3n/qem3rBGMrqYeTp7Y8/LFZ3kXtI9q4CLWu6CdOrCqWGWIEEwMASKzNjnBfp1SNoJE575x2/SrNLRLgoGURAzq/CQP0FY7x1wzQUr6PTuRAcUnvWuI14/HPxMdhAOAFkgKBH1mtR7PcvFqzdcqZ0x3yFBbAPzrxizzA2XWWK6lIGkQVIO584r2f2dJfly/vtRIYi43jUcmT4EVCMaCTA8vsW7tpfe2dJAE4wJA3AqSPZTgGJhEDEYgmfWsoP9SStwqttboB0kqSoIB+KSCO360Z+eK9wsxQBpOj8uww2/nbxVMIuDJSdlZ7RXLvC3mhi9lSIA+JQ+uI+qZ+YreeyXO/2mwpYQ38wDFeee0HMrbC5rVg1wqqgxlVUgRBn4gScTvU72d9o7dpAtshmQT8W5jI9Pl/UVbF82RfKN3xXNhYuEaSxeO4AAAgb+TP2qRwXM04hZXKmR6g9waznOWS+BfXupVxmQfiCsB4zWd4P2gPAkMXBBPUsj4d4jBByYPaPWi3f0RpNB/aHkhsXGI6kclh/B3IPpP86z/A8edARm0BTJ7kgSBp9TgfSrnmntanFXQ0EW1GoKd28hhsOwHzrMcx1J8BDNI74Q+BiO+5PehK2Tt0WXGc/1AoW6cRHxHMySDgZ2+01qOB9oAqfEMYOIJ6RjPffG9Y7gOL9za94bepg3W5iVjSIHrn9RVb7ScwCoG95LNkDuonyf6etJW5bUiTVRtmuPOlu3mcjTbGANyWO2AP8AM13N+dpYte8totoFdIkai2ASfy+hya8v4D27uW2koHBkMCcN4Mgbx3ruP4y7x7aOHRgkAkEzsIidokmB61dHBOUqRVLJFKzWcV/q042uuWGIVunbvjP0ql5p/qEb6/vblxo/DJj03Jzv4qNa/wBOLik+9cCBsnUZPnarH/8Azq0Gkm4RI+LGrzMDpHzrQhoMnwcktXD5Mj/1E+qQAPEQMb+M0W9z17q6QhMnEE7/ANa9JtcisIji3btAg6S2n0iBqmTXLyu3aLRZt6gREDI9T6+grqjoH5kc71i+DEcl9jbrvN1WA+Igevc+K3fBWlACyyMo068/oI2jvSe+PWpLqDHcwT9ZAFPR1CuNZEwAIzI7bAgevrWhjwxxqoo5MmWWTsOTpJXUCYjIAA/Ub060jNgIpBA6R2k5kmZP1qPfbVqMqQABtJwdu/8AhpziJhEEEZkgLPeMZ9KuKQ/uirOpRSAIgH/yJ7xUdrZUkdiBmZmcTAMRRL+zEBtUgb4/+RgzB8UMkEFodiCBp0+fODjxQhBr3EhUKaTGIYgyZPywvzNcLh0OAQGwskad+w2+8Uy7cXUTqJAIXSB1EiOntgelPvatNwq5IZgJJwPRRmSPFIYH9hI3Zf8Avrqnf+jv+RT6kiT/AOFJT3/YUVPEv0PhhrcQOoTtkzIj0pfeYYC5gsAMCWHdQRBj5Cn2bwJjOWJOsrLAbHGwFJaDMoBhgWyTgz2AxgYpgdrbSxJUZgkY6ZwFnv6mi6A4J92s6gBLAx/FFDs2lgyukhjBT4Vzsc9U/LvRktSQIZRqlSQWmN57E+KQDb1o+7c6XJL4XZQfJg7GluMCsgtMwenP/wAc7D1JFKIYgaisk/GBLACZO0R4p6cQSOlydRho6Sw7RLRA7mKQAjdjWSwKiFAmR6oAp39c1H4+y1wMSB7sQIOR8oydVTFtsyNp0tDAGBjEfCSM+tMa3CsQqCXEkCQpPcD8Ro4Q0Z7mvsPacyqlTpBkYHzMgR8hVNf4G9wrjWNQxDKSRGwyK3N1QS+oA5HnG2SJxNC43hPeIwIaCRgkwD5M7CK5sumhkXKOjFqJwZk+J4lnNu4wV9HbafWRMz3Md8ivTvZbi14vld5L6+7tqrApaaOkTc6WG4P9xXn/ABfIiS0XQFjSDpGrUOwLARHmqzh/aa/y+69q24ZLmGJzM4JGdxWRm0EoK4/Jow1MZ8Efh/aNVBXrXPocTIkxMiPSrrhfaayqIAxGRJnvMxGIH1PerC3yS1xCAtaUxHUDnT2kHIP6UC/7GcMS5W0dwBnA2z0k7ztVz/HPw0VLWrpoz3Oeci+/7jUSD0qBgAbnG/1qEOTcVcBBGnSfxEjc4gbfatzyzkViy37sMpJABK+udRIwKtf2kSSt0GWiCu8fhzsvea6MeghFerkpnrG36UeeW+Tcdw7EJcJV+k6LhAbV2zB771e8Pyy3eshHDW71v4jJYuB2Vtqvrt5TCi4HlvUTE4EmFjz3iqvmKXrzmGCquwBBDFcj1EbGqdRolX/NFuDVW/WCHHe706luBA0Sx1MwBDY7bxt4oHFcRecN7q3ptyNeoDWZmBnYbGrWzwNu+LbMokAKATkNMswHckznxVjdQMx1IACwgz48bSfPio6bQxlHdMefVuMtsTC3vam4JsXVCfxfCfm0Y+sRReX2LXEXNFzQ/u+4PUY7A7ESfXatVx/s/ZvT7y0q9WCTkH0IPVND4H2esWXBtoVIbM9RAHkwc98HNXY9BGGTcuiE9a5Q2+R17lFk2ypCAMYxbEsv8PiPMUfgeTW7Fs+7RF6o1Els+RMGpSnUeliSWmCeo/xCPhHpApi8R1AgoYaOiME5jOc1pUjPcnVWP/ZiRqCtOrt5Hk5JB7ClNwDOsnUwlSsExGWJjArrVzMP07kSSRG/y1DxmksXDcIh2y05gEgY1b4XyIp/uREvjUwLMrBmAB9AfwgAmfrRLlv4hoiG/DgL6kzmflQ0ywYaWhjkDv6SBjtM9qS66KF6Sc92kA9xAJFACRqkLIkjBglo7HGBTbU6n0sCSwBLDB7aQJ7eQKJYnSsuTmQIGR5YiIz2NOsXQDJ0kluwI1eq796YDFskl5CmXAgSI+WKHfsEEwsKrRCt8M9znNFJ1EsUA64+L4flESTTmsqSQQwIeRJlY8mJk+MUWME1qQ0qwGsDMsf/ALETC04XNJZFYzOCQFBAzEyDgUt1gHchjBaDI6m8g7EDwcU664ySylZzE5I2gLP8jQRGWNWhzrB1MMxM9ukMDnsTXXrWkElU1a5znT69JBBPyofu21dQUaWmYA0jHfEyOxoywzEKIlpxPb80SDNAyNcuZP7lt/4v/wB11Hue4JJNy7JPk/2rqfAUBdSukBkkLqIWAC3q2Y+VDumHQLaAOn8x1HyBMRvRroUsw92pXTO+4/M3TnJ9KE1k62OhulBgMBI86gcfSgByCAPjAVctEgZ/CACC3rROF4jIhie5xt/ESe/oKTUGIn3gKrPQNQk76T8u5mkfi4CEOFgZDCIx3j4p8UAE4cgaQSGmWzPc/E2cD0pq8OF06gkljBESe8ARlT5p6KxAI0kaSYOCJ7sNwvjaguUZl0W/w9t28iWjSP02pAcykxqQL1/CFA/+oJYTPpRbUMVLBlNtsfw/wmWyxNKXbRb6dXYsDOPyr1HqFCuR0TqmScyQPJJII1D5Hal2MEGAOFcS87N/5GCKNw11deHhi09UNqUDJMiRHg0vvAQsuDpMiY9YZsqfpTrF1jB1KWYmMQTg53wsekU+wBlmMwzPqYDqVgMbadOIHyoV/la3ID20eX3AiCNgp0xHkkmpFvhY0sUQnIbqye2kYAie9ctnQVIV8CCdWw/KAG3+1IAfDqANBQgBoGiGC98jVmdtqeG2BlJOJlpj80DfwKjpAMiQMsWK7euQdTCnAqSIuHSerbvvqJ8jxNSoB9q7rgC7AJJBfGqJyY2j8vpQ7d6QpNxTrOY6dUfimcADtT+HYET7xYknycbMciM/hpV4rUV1NbO5JJwI2bBgL/DSAa/FLAIdPik4ILRgESfh/nTeI5qFQkNbLXCAoTBmRGkMJPj+tcULsAxBBBJg7juen4QcYEH1pi8ltqNOi2CZaSTIwRkwdK/Mz8qqyQclSdFmOUYu2gfAFn69PUWIgRjTtBiI3JIxUxOFGpSEkajnfTMyoiMfxTScNwyBbaaFDHsuCYkgQB8J8ntFSE4cypZdJBIxiR3UZBI9ZqUYqEVFeBTluk2wV66JWUJIJhtQMRjTOoy1Ov2wApJcwZMgAKOxOoQxFLw6AmJdBkELJA76Rgw3rQLKsBCtpgEnVDQc6WOQWmpEA63tQWLkEkiIH7z1nqgH5Cks2p0llwoMwZhv4VB37yRQ7QLwAFypO+ksSeoEsMDxipKprCsUHSs46hCjsTuR/Sh8CB8LazgkNuF8TnU2QxxuKNw7E6STkzBaAxJntGV+fpQV4okKyErpk6SQAZ/EYB7eaS1ekKQQwyOmCzbSsiIigYwWmVgHUbEASAZ8YInzNOsW4xkekGD8tQ+IfOkuuNYkMpVT1STpHaJBlhsSK67dMr+8JMTOkQD+YkN3HmmIPwpLBULCM9LZJ36jDTE9sUyzZ1aQNLGSuJX6CV+H70iXRCalQllJxjU3f4hEH0pOEtklW0ESDJBnH5BpYHHk0uhjri6UUaY6yAV6gsbrEySfkKbcUOFEsstI1z1RuWxuM4k0dGGtOokZJGnSFGezLlhQOHZVZdLkqTMLJPeG3EeoxQA7hr5aQHDFnAaRpLAYEGdhtAApXOpyV0KdUHSoIBjtK9x60oLQJcAM56iYz20ggiCcTNJbZtRx1KxiB6ZGpYMnzpoAaqCG1KPjmMwp9QpOfAiKXGJLEFpE9x5bAML4JG1CQgFZkAklgYYn+KTEwaZb4mSRqLBn6iQwOPh07qB2NMDnBk9do53x/euqPc4tpP7vht66p0BJWwOse7YTGx1GYnURMR3g011UK41XQIXMk6j2gZ6e8TTuJujQWUtBeIJ3bvJk4NP16SzSYVZIwfTSNgB9qiIS3xCguNYJIC9UDfGkQAR8xT0bS5GpGCAaRkKJ3DEEgnvvQXTW0r3CnqONJ2xnq9dqdfMkoyiWIA2hQAM/Dk/aigDixDEQhbSdQMSZInViAB281y241fu21aOx+KNjAbpAG/moPGcasldEaiEiBmO5Ij9KMmg+8KhgMAkMQxI9CSAPqaVDD216CSXWLcFgCAdo048bmhpaVWX950qsnIgH83gmTT+LBNxl1HUtsEkwRtkARgetJdLaoQgAJKrpgCcmYOfGaQEVbhLCM4J69992g7HxipNljpANtX6SZMqMbAysad/nTPdXEUuRbI04WOx7ExmgtdA1ELAFuSZJYjx2Aj61LsQS0FJBZWnQf/aODnYQZMCluXpKk6hpWdIUkekDu3kkU7hIbUAzAC2NRxjI+FfBnOaRLLDUmqCVLDAOkTsDg5j/AJo8jBtcXHWF09R7QTJBxEntA+9GtcRNtCGQBVLGemZmGMHMnEV1lW0axpg2yAIMgDJkyZPrTbClreuFYFenVvGQZgRuJ70COLnUulrcaS2ZUfNhP2AoX7QSBCqEAJkkhZ8tOTPYUtqy0mVRmC9zjBzjT9qiWWBUMbanGO34tyNPbtTSGT7xJSNNsLpOCdpz1TkenypukgKPdgKU8gbjJbHSM02AQ37tSVT4id8A5GmJHb60G6gBXUobA8ZnuRHaMAfehAGThMJCFhoJLJGo5iJkRAjNF4fTIZZMqQTqOoxgBYJyKYnEgI+8LAbcFtQxgNAjHmiDhyu2ISWhtvGjpx67VEZwsnWp1MCq5JIhPUBhvnfNPXiG1wSNuldJ0zG7FZmfWKHYuRGnp1KdJ0glPIE7z53qZwtprp0qEjRK6p8gHVuW3pP7EQrUxACQQdUGGbTuoAI/rNOHDgaTlNK4PwqsnHjVXPxC9YuzKj4kUTBwAJOMjfxUpLQC22QsupdKrPSJ7mInz3oGQwhkBmUuRABghhmQTH26qIkqpJkjQQYZoPYaRB270C4oViHkrp0yI1Y2MjTGfnUu7aIZBqOtlwT1BQB2BiJG+KbEC5bpEw2jpnYaUYidzvJ8UZdWhsC5C4a4WEmcyCI+VMuatJuyI0SF2GDmdz8oNM4a6jFwVI2kgmWJ2O4iPrR3yAlq2ZkJqK25lSOr0EHEDxmkuXFBUup1Io/CTAaY0zMkA5mivCs1oFoClskEAgRAEbZ80nDuTKgjKkr0xAAzs3rQA/hUURnSE6jLRpPkwck+K4sdI0TuZ6fjn+F9l9fWkDsqtI1aUmSZLA9mle3amWwo1BhJC5IEap2GD/kUDGKfyquDOM6RsyLpOT9KSEhZkktqUFoMfmYMBkHyaLYBUKJKhlgBdgDORI+Kf+aLy7hAxUAk7gF5LAzkzq/ShsQJjCr1n4icKDrE+V1Y+nmlLakVgLeoMRLbJ4C4Ez8+9Mu8PpK6sglpAA2nKiAMfWi8Pa94qAAKoPQJJgbmZkT9KAIL8EsmbTgztn/9V1CfjkBILXSQYnGf1rqlyHJ//9k="/>
          <p:cNvSpPr>
            <a:spLocks noChangeAspect="1" noChangeArrowheads="1"/>
          </p:cNvSpPr>
          <p:nvPr/>
        </p:nvSpPr>
        <p:spPr bwMode="auto">
          <a:xfrm>
            <a:off x="63500" y="-1619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300" y="6096000"/>
            <a:ext cx="2930071" cy="236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82026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9</Words>
  <Application>Microsoft Office PowerPoint</Application>
  <PresentationFormat>On-screen Show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hoerr</dc:creator>
  <cp:lastModifiedBy>Kimberly hoerr</cp:lastModifiedBy>
  <cp:revision>7</cp:revision>
  <dcterms:created xsi:type="dcterms:W3CDTF">2013-01-25T23:43:10Z</dcterms:created>
  <dcterms:modified xsi:type="dcterms:W3CDTF">2013-01-26T00:36:04Z</dcterms:modified>
</cp:coreProperties>
</file>