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Spiders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20980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arachnids.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048000" y="5638800"/>
            <a:ext cx="2789093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eight legs.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048375" y="5638800"/>
            <a:ext cx="2319772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spin webs.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013456"/>
              </p:ext>
            </p:extLst>
          </p:nvPr>
        </p:nvGraphicFramePr>
        <p:xfrm>
          <a:off x="381000" y="3048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2057400"/>
                <a:gridCol w="3886200"/>
                <a:gridCol w="1219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entury Gothic" pitchFamily="34" charset="0"/>
                        </a:rPr>
                        <a:t>is</a:t>
                      </a:r>
                      <a:endParaRPr lang="en-US" sz="6000" dirty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entury Gothic" pitchFamily="34" charset="0"/>
                        </a:rPr>
                        <a:t>spider.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140" y="381000"/>
            <a:ext cx="1212749" cy="883285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048807"/>
              </p:ext>
            </p:extLst>
          </p:nvPr>
        </p:nvGraphicFramePr>
        <p:xfrm>
          <a:off x="304800" y="18288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2057400"/>
                <a:gridCol w="3886200"/>
                <a:gridCol w="1219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entury Gothic" pitchFamily="34" charset="0"/>
                        </a:rPr>
                        <a:t>is</a:t>
                      </a:r>
                      <a:endParaRPr lang="en-US" sz="6000" dirty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entury Gothic" pitchFamily="34" charset="0"/>
                        </a:rPr>
                        <a:t>spider.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578348"/>
              </p:ext>
            </p:extLst>
          </p:nvPr>
        </p:nvGraphicFramePr>
        <p:xfrm>
          <a:off x="381000" y="35052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2057400"/>
                <a:gridCol w="3886200"/>
                <a:gridCol w="1219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entury Gothic" pitchFamily="34" charset="0"/>
                        </a:rPr>
                        <a:t>is</a:t>
                      </a:r>
                      <a:endParaRPr lang="en-US" sz="6000" dirty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entury Gothic" pitchFamily="34" charset="0"/>
                        </a:rPr>
                        <a:t>spider.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271931"/>
              </p:ext>
            </p:extLst>
          </p:nvPr>
        </p:nvGraphicFramePr>
        <p:xfrm>
          <a:off x="304800" y="5257800"/>
          <a:ext cx="83058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2057400"/>
                <a:gridCol w="3886200"/>
                <a:gridCol w="12192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>
                          <a:latin typeface="Century Gothic" pitchFamily="34" charset="0"/>
                        </a:rPr>
                        <a:t>is</a:t>
                      </a:r>
                      <a:endParaRPr lang="en-US" sz="6000" dirty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This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atin typeface="Century Gothic" pitchFamily="34" charset="0"/>
                        </a:rPr>
                        <a:t>spider.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0" dirty="0" smtClean="0">
                          <a:latin typeface="Century Gothic" pitchFamily="34" charset="0"/>
                        </a:rPr>
                        <a:t>a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233" y="1905000"/>
            <a:ext cx="1212749" cy="8832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51" y="3581400"/>
            <a:ext cx="1212749" cy="88328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51" y="5334000"/>
            <a:ext cx="1212749" cy="88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Main Idea:</a:t>
            </a:r>
            <a:endParaRPr lang="en-US" sz="2400" b="1" dirty="0"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Details:</a:t>
            </a:r>
            <a:endParaRPr lang="en-US" sz="2400" b="1" dirty="0"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26" y="1189483"/>
            <a:ext cx="1797874" cy="130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4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52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120</cp:revision>
  <cp:lastPrinted>2013-01-14T11:33:54Z</cp:lastPrinted>
  <dcterms:created xsi:type="dcterms:W3CDTF">2012-09-19T00:15:16Z</dcterms:created>
  <dcterms:modified xsi:type="dcterms:W3CDTF">2013-03-29T19:12:13Z</dcterms:modified>
</cp:coreProperties>
</file>