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54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4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22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82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524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6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6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60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29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1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53451-FFC5-4D6F-B3AB-76610BBDBEB2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590A4-6BF6-48C3-BDE7-9D6E774F82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8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597932"/>
            <a:ext cx="1676400" cy="819706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Spiders</a:t>
            </a:r>
            <a:r>
              <a:rPr lang="en-US" sz="3200" b="1" u="sng" dirty="0" smtClean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746" y="762001"/>
            <a:ext cx="2250764" cy="20296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214745"/>
            <a:ext cx="8186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 </a:t>
            </a:r>
            <a:r>
              <a:rPr lang="en-US" dirty="0" smtClean="0"/>
              <a:t>______________________________________  Date:  ___________________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7864" y="1458496"/>
            <a:ext cx="57531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Spiders</a:t>
            </a:r>
            <a:r>
              <a:rPr lang="en-US" dirty="0" smtClean="0"/>
              <a:t> are </a:t>
            </a:r>
            <a:r>
              <a:rPr lang="en-US" dirty="0" smtClean="0"/>
              <a:t>arachnids</a:t>
            </a:r>
            <a:r>
              <a:rPr lang="en-US" dirty="0" smtClean="0"/>
              <a:t>.  </a:t>
            </a:r>
            <a:endParaRPr lang="en-US" dirty="0" smtClean="0"/>
          </a:p>
          <a:p>
            <a:pPr algn="ctr"/>
            <a:r>
              <a:rPr lang="en-US" dirty="0" smtClean="0"/>
              <a:t>Spiders</a:t>
            </a:r>
            <a:r>
              <a:rPr lang="en-US" dirty="0" smtClean="0"/>
              <a:t> </a:t>
            </a:r>
            <a:r>
              <a:rPr lang="en-US" dirty="0" smtClean="0"/>
              <a:t>are </a:t>
            </a:r>
            <a:r>
              <a:rPr lang="en-US" dirty="0" smtClean="0"/>
              <a:t>carnivores.  They eat insects.</a:t>
            </a:r>
          </a:p>
          <a:p>
            <a:pPr algn="ctr"/>
            <a:r>
              <a:rPr lang="en-US" dirty="0" smtClean="0"/>
              <a:t>Spiders have 2 body parts and 8 legs.</a:t>
            </a:r>
            <a:endParaRPr lang="en-US" dirty="0" smtClean="0"/>
          </a:p>
          <a:p>
            <a:pPr algn="ctr"/>
            <a:r>
              <a:rPr lang="en-US" dirty="0" smtClean="0"/>
              <a:t>Spiders live in many places</a:t>
            </a:r>
            <a:r>
              <a:rPr lang="en-US" dirty="0" smtClean="0"/>
              <a:t>.  </a:t>
            </a:r>
          </a:p>
          <a:p>
            <a:pPr algn="ctr"/>
            <a:r>
              <a:rPr lang="en-US" dirty="0" smtClean="0"/>
              <a:t>They can spin webs, live under ground, or in trees. </a:t>
            </a: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09601" y="2895600"/>
            <a:ext cx="81867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What are </a:t>
            </a:r>
            <a:r>
              <a:rPr lang="en-US" b="1" dirty="0" smtClean="0"/>
              <a:t>spider</a:t>
            </a:r>
            <a:r>
              <a:rPr lang="en-US" b="1" dirty="0" smtClean="0"/>
              <a:t>s</a:t>
            </a:r>
            <a:r>
              <a:rPr lang="en-US" b="1" dirty="0" smtClean="0"/>
              <a:t>?</a:t>
            </a:r>
            <a:endParaRPr lang="en-US" b="1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b="1" dirty="0" smtClean="0"/>
              <a:t>What do </a:t>
            </a:r>
            <a:r>
              <a:rPr lang="en-US" b="1" dirty="0" smtClean="0"/>
              <a:t>spiders </a:t>
            </a:r>
            <a:r>
              <a:rPr lang="en-US" b="1" dirty="0" smtClean="0"/>
              <a:t>eat?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b="1" dirty="0" smtClean="0"/>
              <a:t>Where </a:t>
            </a:r>
            <a:r>
              <a:rPr lang="en-US" b="1" smtClean="0"/>
              <a:t>do </a:t>
            </a:r>
            <a:r>
              <a:rPr lang="en-US" b="1" smtClean="0"/>
              <a:t>spiders </a:t>
            </a:r>
            <a:r>
              <a:rPr lang="en-US" b="1" dirty="0" smtClean="0"/>
              <a:t>live?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" y="3276601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4" y="5410201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83" y="4344232"/>
            <a:ext cx="8534400" cy="751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01992" y="762001"/>
            <a:ext cx="956286" cy="696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34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61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Spiders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hoerr</dc:creator>
  <cp:lastModifiedBy>Kimberly hoerr</cp:lastModifiedBy>
  <cp:revision>128</cp:revision>
  <cp:lastPrinted>2013-02-05T11:25:37Z</cp:lastPrinted>
  <dcterms:created xsi:type="dcterms:W3CDTF">2012-09-19T00:15:16Z</dcterms:created>
  <dcterms:modified xsi:type="dcterms:W3CDTF">2013-03-29T16:38:52Z</dcterms:modified>
</cp:coreProperties>
</file>